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7" r:id="rId11"/>
    <p:sldId id="268" r:id="rId12"/>
    <p:sldId id="270" r:id="rId13"/>
    <p:sldId id="271" r:id="rId14"/>
    <p:sldId id="272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63AE93-D006-46FF-A5C3-340B9FE5B036}" v="413" dt="2018-06-25T08:06:12.6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.fluke วัฒนธรรม" userId="f8bac20a0f28671f" providerId="LiveId" clId="{DC63AE93-D006-46FF-A5C3-340B9FE5B036}"/>
    <pc:docChg chg="custSel addSld delSld modSld">
      <pc:chgData name="k.fluke วัฒนธรรม" userId="f8bac20a0f28671f" providerId="LiveId" clId="{DC63AE93-D006-46FF-A5C3-340B9FE5B036}" dt="2018-06-25T08:06:12.655" v="412" actId="1076"/>
      <pc:docMkLst>
        <pc:docMk/>
      </pc:docMkLst>
      <pc:sldChg chg="addSp delSp">
        <pc:chgData name="k.fluke วัฒนธรรม" userId="f8bac20a0f28671f" providerId="LiveId" clId="{DC63AE93-D006-46FF-A5C3-340B9FE5B036}" dt="2018-06-25T07:15:31.136" v="1" actId="478"/>
        <pc:sldMkLst>
          <pc:docMk/>
          <pc:sldMk cId="2374478891" sldId="259"/>
        </pc:sldMkLst>
        <pc:spChg chg="add del">
          <ac:chgData name="k.fluke วัฒนธรรม" userId="f8bac20a0f28671f" providerId="LiveId" clId="{DC63AE93-D006-46FF-A5C3-340B9FE5B036}" dt="2018-06-25T07:15:31.136" v="1" actId="478"/>
          <ac:spMkLst>
            <pc:docMk/>
            <pc:sldMk cId="2374478891" sldId="259"/>
            <ac:spMk id="4" creationId="{E3BD22A4-728A-4340-BE45-5B742C63BB36}"/>
          </ac:spMkLst>
        </pc:spChg>
      </pc:sldChg>
      <pc:sldChg chg="modSp add">
        <pc:chgData name="k.fluke วัฒนธรรม" userId="f8bac20a0f28671f" providerId="LiveId" clId="{DC63AE93-D006-46FF-A5C3-340B9FE5B036}" dt="2018-06-25T07:16:32.272" v="23" actId="255"/>
        <pc:sldMkLst>
          <pc:docMk/>
          <pc:sldMk cId="3057042323" sldId="260"/>
        </pc:sldMkLst>
        <pc:spChg chg="mod">
          <ac:chgData name="k.fluke วัฒนธรรม" userId="f8bac20a0f28671f" providerId="LiveId" clId="{DC63AE93-D006-46FF-A5C3-340B9FE5B036}" dt="2018-06-25T07:15:57.247" v="20" actId="20577"/>
          <ac:spMkLst>
            <pc:docMk/>
            <pc:sldMk cId="3057042323" sldId="260"/>
            <ac:spMk id="2" creationId="{6E309174-E432-43ED-80C0-1830D119CCF2}"/>
          </ac:spMkLst>
        </pc:spChg>
        <pc:spChg chg="mod">
          <ac:chgData name="k.fluke วัฒนธรรม" userId="f8bac20a0f28671f" providerId="LiveId" clId="{DC63AE93-D006-46FF-A5C3-340B9FE5B036}" dt="2018-06-25T07:16:32.272" v="23" actId="255"/>
          <ac:spMkLst>
            <pc:docMk/>
            <pc:sldMk cId="3057042323" sldId="260"/>
            <ac:spMk id="3" creationId="{BC7DCC29-84BF-4299-BD50-939E3CA92EF2}"/>
          </ac:spMkLst>
        </pc:spChg>
      </pc:sldChg>
      <pc:sldChg chg="add del">
        <pc:chgData name="k.fluke วัฒนธรรม" userId="f8bac20a0f28671f" providerId="LiveId" clId="{DC63AE93-D006-46FF-A5C3-340B9FE5B036}" dt="2018-06-25T07:17:00.071" v="25" actId="2696"/>
        <pc:sldMkLst>
          <pc:docMk/>
          <pc:sldMk cId="2557619989" sldId="261"/>
        </pc:sldMkLst>
      </pc:sldChg>
      <pc:sldChg chg="addSp delSp modSp add">
        <pc:chgData name="k.fluke วัฒนธรรม" userId="f8bac20a0f28671f" providerId="LiveId" clId="{DC63AE93-D006-46FF-A5C3-340B9FE5B036}" dt="2018-06-25T07:23:52.007" v="69" actId="113"/>
        <pc:sldMkLst>
          <pc:docMk/>
          <pc:sldMk cId="3896976818" sldId="261"/>
        </pc:sldMkLst>
        <pc:spChg chg="mod">
          <ac:chgData name="k.fluke วัฒนธรรม" userId="f8bac20a0f28671f" providerId="LiveId" clId="{DC63AE93-D006-46FF-A5C3-340B9FE5B036}" dt="2018-06-25T07:17:23.972" v="29" actId="255"/>
          <ac:spMkLst>
            <pc:docMk/>
            <pc:sldMk cId="3896976818" sldId="261"/>
            <ac:spMk id="2" creationId="{6E309174-E432-43ED-80C0-1830D119CCF2}"/>
          </ac:spMkLst>
        </pc:spChg>
        <pc:spChg chg="del mod">
          <ac:chgData name="k.fluke วัฒนธรรม" userId="f8bac20a0f28671f" providerId="LiveId" clId="{DC63AE93-D006-46FF-A5C3-340B9FE5B036}" dt="2018-06-25T07:18:43.266" v="44" actId="478"/>
          <ac:spMkLst>
            <pc:docMk/>
            <pc:sldMk cId="3896976818" sldId="261"/>
            <ac:spMk id="3" creationId="{BC7DCC29-84BF-4299-BD50-939E3CA92EF2}"/>
          </ac:spMkLst>
        </pc:spChg>
        <pc:spChg chg="add del mod">
          <ac:chgData name="k.fluke วัฒนธรรม" userId="f8bac20a0f28671f" providerId="LiveId" clId="{DC63AE93-D006-46FF-A5C3-340B9FE5B036}" dt="2018-06-25T07:18:45.869" v="45" actId="478"/>
          <ac:spMkLst>
            <pc:docMk/>
            <pc:sldMk cId="3896976818" sldId="261"/>
            <ac:spMk id="5" creationId="{789AB168-951E-4D2E-B676-70AFCC1AEBA8}"/>
          </ac:spMkLst>
        </pc:spChg>
        <pc:spChg chg="add mod">
          <ac:chgData name="k.fluke วัฒนธรรม" userId="f8bac20a0f28671f" providerId="LiveId" clId="{DC63AE93-D006-46FF-A5C3-340B9FE5B036}" dt="2018-06-25T07:19:17.421" v="51" actId="1076"/>
          <ac:spMkLst>
            <pc:docMk/>
            <pc:sldMk cId="3896976818" sldId="261"/>
            <ac:spMk id="6" creationId="{C3A5A4EE-B1D0-42FF-BF03-E0A252AD2805}"/>
          </ac:spMkLst>
        </pc:spChg>
        <pc:spChg chg="add mod">
          <ac:chgData name="k.fluke วัฒนธรรม" userId="f8bac20a0f28671f" providerId="LiveId" clId="{DC63AE93-D006-46FF-A5C3-340B9FE5B036}" dt="2018-06-25T07:23:52.007" v="69" actId="113"/>
          <ac:spMkLst>
            <pc:docMk/>
            <pc:sldMk cId="3896976818" sldId="261"/>
            <ac:spMk id="11" creationId="{3EE2E794-983E-4ED3-BA79-EE53472D743D}"/>
          </ac:spMkLst>
        </pc:spChg>
        <pc:spChg chg="add mod">
          <ac:chgData name="k.fluke วัฒนธรรม" userId="f8bac20a0f28671f" providerId="LiveId" clId="{DC63AE93-D006-46FF-A5C3-340B9FE5B036}" dt="2018-06-25T07:23:49.169" v="68" actId="113"/>
          <ac:spMkLst>
            <pc:docMk/>
            <pc:sldMk cId="3896976818" sldId="261"/>
            <ac:spMk id="12" creationId="{47B5802F-2A0F-423F-900F-C08EC7B0BE5C}"/>
          </ac:spMkLst>
        </pc:spChg>
        <pc:picChg chg="add mod">
          <ac:chgData name="k.fluke วัฒนธรรม" userId="f8bac20a0f28671f" providerId="LiveId" clId="{DC63AE93-D006-46FF-A5C3-340B9FE5B036}" dt="2018-06-25T07:23:16.386" v="63" actId="1076"/>
          <ac:picMkLst>
            <pc:docMk/>
            <pc:sldMk cId="3896976818" sldId="261"/>
            <ac:picMk id="8" creationId="{B2193EBB-7A9A-4ADB-89DB-A77AEF33742A}"/>
          </ac:picMkLst>
        </pc:picChg>
        <pc:picChg chg="add mod">
          <ac:chgData name="k.fluke วัฒนธรรม" userId="f8bac20a0f28671f" providerId="LiveId" clId="{DC63AE93-D006-46FF-A5C3-340B9FE5B036}" dt="2018-06-25T07:23:13.386" v="61" actId="1076"/>
          <ac:picMkLst>
            <pc:docMk/>
            <pc:sldMk cId="3896976818" sldId="261"/>
            <ac:picMk id="10" creationId="{0E9ECCBE-5241-4344-B93B-2C615672C0E5}"/>
          </ac:picMkLst>
        </pc:picChg>
      </pc:sldChg>
      <pc:sldChg chg="addSp add del">
        <pc:chgData name="k.fluke วัฒนธรรม" userId="f8bac20a0f28671f" providerId="LiveId" clId="{DC63AE93-D006-46FF-A5C3-340B9FE5B036}" dt="2018-06-25T07:24:32.206" v="72" actId="2696"/>
        <pc:sldMkLst>
          <pc:docMk/>
          <pc:sldMk cId="467568080" sldId="262"/>
        </pc:sldMkLst>
        <pc:spChg chg="add">
          <ac:chgData name="k.fluke วัฒนธรรม" userId="f8bac20a0f28671f" providerId="LiveId" clId="{DC63AE93-D006-46FF-A5C3-340B9FE5B036}" dt="2018-06-25T07:24:28.151" v="71"/>
          <ac:spMkLst>
            <pc:docMk/>
            <pc:sldMk cId="467568080" sldId="262"/>
            <ac:spMk id="4" creationId="{4E26F2A3-5AD0-441E-88EF-CBEF63EF3E74}"/>
          </ac:spMkLst>
        </pc:spChg>
      </pc:sldChg>
      <pc:sldChg chg="addSp delSp modSp add">
        <pc:chgData name="k.fluke วัฒนธรรม" userId="f8bac20a0f28671f" providerId="LiveId" clId="{DC63AE93-D006-46FF-A5C3-340B9FE5B036}" dt="2018-06-25T07:27:26.861" v="110"/>
        <pc:sldMkLst>
          <pc:docMk/>
          <pc:sldMk cId="1545302286" sldId="262"/>
        </pc:sldMkLst>
        <pc:spChg chg="mod">
          <ac:chgData name="k.fluke วัฒนธรรม" userId="f8bac20a0f28671f" providerId="LiveId" clId="{DC63AE93-D006-46FF-A5C3-340B9FE5B036}" dt="2018-06-25T07:25:16.878" v="84" actId="20577"/>
          <ac:spMkLst>
            <pc:docMk/>
            <pc:sldMk cId="1545302286" sldId="262"/>
            <ac:spMk id="2" creationId="{6E309174-E432-43ED-80C0-1830D119CCF2}"/>
          </ac:spMkLst>
        </pc:spChg>
        <pc:spChg chg="add mod">
          <ac:chgData name="k.fluke วัฒนธรรม" userId="f8bac20a0f28671f" providerId="LiveId" clId="{DC63AE93-D006-46FF-A5C3-340B9FE5B036}" dt="2018-06-25T07:26:58.848" v="106" actId="14100"/>
          <ac:spMkLst>
            <pc:docMk/>
            <pc:sldMk cId="1545302286" sldId="262"/>
            <ac:spMk id="3" creationId="{01BB5386-0F49-4E96-9AAC-0AD22ADEEAEA}"/>
          </ac:spMkLst>
        </pc:spChg>
        <pc:spChg chg="add del">
          <ac:chgData name="k.fluke วัฒนธรรม" userId="f8bac20a0f28671f" providerId="LiveId" clId="{DC63AE93-D006-46FF-A5C3-340B9FE5B036}" dt="2018-06-25T07:27:26.861" v="110"/>
          <ac:spMkLst>
            <pc:docMk/>
            <pc:sldMk cId="1545302286" sldId="262"/>
            <ac:spMk id="4" creationId="{A29FB3FF-3FA8-425D-A7B1-0B5D914EDE83}"/>
          </ac:spMkLst>
        </pc:spChg>
        <pc:spChg chg="add del">
          <ac:chgData name="k.fluke วัฒนธรรม" userId="f8bac20a0f28671f" providerId="LiveId" clId="{DC63AE93-D006-46FF-A5C3-340B9FE5B036}" dt="2018-06-25T07:27:26.510" v="109"/>
          <ac:spMkLst>
            <pc:docMk/>
            <pc:sldMk cId="1545302286" sldId="262"/>
            <ac:spMk id="5" creationId="{4DA2A496-5923-47C2-AFC6-0054447C21F6}"/>
          </ac:spMkLst>
        </pc:spChg>
        <pc:spChg chg="mod">
          <ac:chgData name="k.fluke วัฒนธรรม" userId="f8bac20a0f28671f" providerId="LiveId" clId="{DC63AE93-D006-46FF-A5C3-340B9FE5B036}" dt="2018-06-25T07:25:38.753" v="88" actId="255"/>
          <ac:spMkLst>
            <pc:docMk/>
            <pc:sldMk cId="1545302286" sldId="262"/>
            <ac:spMk id="6" creationId="{C3A5A4EE-B1D0-42FF-BF03-E0A252AD2805}"/>
          </ac:spMkLst>
        </pc:spChg>
        <pc:spChg chg="del">
          <ac:chgData name="k.fluke วัฒนธรรม" userId="f8bac20a0f28671f" providerId="LiveId" clId="{DC63AE93-D006-46FF-A5C3-340B9FE5B036}" dt="2018-06-25T07:25:45.866" v="91" actId="478"/>
          <ac:spMkLst>
            <pc:docMk/>
            <pc:sldMk cId="1545302286" sldId="262"/>
            <ac:spMk id="11" creationId="{3EE2E794-983E-4ED3-BA79-EE53472D743D}"/>
          </ac:spMkLst>
        </pc:spChg>
        <pc:spChg chg="del">
          <ac:chgData name="k.fluke วัฒนธรรม" userId="f8bac20a0f28671f" providerId="LiveId" clId="{DC63AE93-D006-46FF-A5C3-340B9FE5B036}" dt="2018-06-25T07:25:47.213" v="92" actId="478"/>
          <ac:spMkLst>
            <pc:docMk/>
            <pc:sldMk cId="1545302286" sldId="262"/>
            <ac:spMk id="12" creationId="{47B5802F-2A0F-423F-900F-C08EC7B0BE5C}"/>
          </ac:spMkLst>
        </pc:spChg>
        <pc:picChg chg="del">
          <ac:chgData name="k.fluke วัฒนธรรม" userId="f8bac20a0f28671f" providerId="LiveId" clId="{DC63AE93-D006-46FF-A5C3-340B9FE5B036}" dt="2018-06-25T07:25:44.015" v="89" actId="478"/>
          <ac:picMkLst>
            <pc:docMk/>
            <pc:sldMk cId="1545302286" sldId="262"/>
            <ac:picMk id="8" creationId="{B2193EBB-7A9A-4ADB-89DB-A77AEF33742A}"/>
          </ac:picMkLst>
        </pc:picChg>
        <pc:picChg chg="add mod">
          <ac:chgData name="k.fluke วัฒนธรรม" userId="f8bac20a0f28671f" providerId="LiveId" clId="{DC63AE93-D006-46FF-A5C3-340B9FE5B036}" dt="2018-06-25T07:26:17.968" v="102" actId="1076"/>
          <ac:picMkLst>
            <pc:docMk/>
            <pc:sldMk cId="1545302286" sldId="262"/>
            <ac:picMk id="9" creationId="{B378E257-7978-4BD9-A4A2-98C14B5753A0}"/>
          </ac:picMkLst>
        </pc:picChg>
        <pc:picChg chg="del">
          <ac:chgData name="k.fluke วัฒนธรรม" userId="f8bac20a0f28671f" providerId="LiveId" clId="{DC63AE93-D006-46FF-A5C3-340B9FE5B036}" dt="2018-06-25T07:25:44.747" v="90" actId="478"/>
          <ac:picMkLst>
            <pc:docMk/>
            <pc:sldMk cId="1545302286" sldId="262"/>
            <ac:picMk id="10" creationId="{0E9ECCBE-5241-4344-B93B-2C615672C0E5}"/>
          </ac:picMkLst>
        </pc:picChg>
      </pc:sldChg>
      <pc:sldChg chg="addSp delSp modSp add">
        <pc:chgData name="k.fluke วัฒนธรรม" userId="f8bac20a0f28671f" providerId="LiveId" clId="{DC63AE93-D006-46FF-A5C3-340B9FE5B036}" dt="2018-06-25T08:06:12.655" v="412" actId="1076"/>
        <pc:sldMkLst>
          <pc:docMk/>
          <pc:sldMk cId="1627206710" sldId="263"/>
        </pc:sldMkLst>
        <pc:spChg chg="mod">
          <ac:chgData name="k.fluke วัฒนธรรม" userId="f8bac20a0f28671f" providerId="LiveId" clId="{DC63AE93-D006-46FF-A5C3-340B9FE5B036}" dt="2018-06-25T07:27:50.134" v="114" actId="255"/>
          <ac:spMkLst>
            <pc:docMk/>
            <pc:sldMk cId="1627206710" sldId="263"/>
            <ac:spMk id="2" creationId="{6E309174-E432-43ED-80C0-1830D119CCF2}"/>
          </ac:spMkLst>
        </pc:spChg>
        <pc:spChg chg="del">
          <ac:chgData name="k.fluke วัฒนธรรม" userId="f8bac20a0f28671f" providerId="LiveId" clId="{DC63AE93-D006-46FF-A5C3-340B9FE5B036}" dt="2018-06-25T07:28:18.476" v="117" actId="478"/>
          <ac:spMkLst>
            <pc:docMk/>
            <pc:sldMk cId="1627206710" sldId="263"/>
            <ac:spMk id="3" creationId="{01BB5386-0F49-4E96-9AAC-0AD22ADEEAEA}"/>
          </ac:spMkLst>
        </pc:spChg>
        <pc:spChg chg="del">
          <ac:chgData name="k.fluke วัฒนธรรม" userId="f8bac20a0f28671f" providerId="LiveId" clId="{DC63AE93-D006-46FF-A5C3-340B9FE5B036}" dt="2018-06-25T07:28:15.925" v="116" actId="478"/>
          <ac:spMkLst>
            <pc:docMk/>
            <pc:sldMk cId="1627206710" sldId="263"/>
            <ac:spMk id="6" creationId="{C3A5A4EE-B1D0-42FF-BF03-E0A252AD2805}"/>
          </ac:spMkLst>
        </pc:spChg>
        <pc:spChg chg="add mod">
          <ac:chgData name="k.fluke วัฒนธรรม" userId="f8bac20a0f28671f" providerId="LiveId" clId="{DC63AE93-D006-46FF-A5C3-340B9FE5B036}" dt="2018-06-25T08:06:12.655" v="412" actId="1076"/>
          <ac:spMkLst>
            <pc:docMk/>
            <pc:sldMk cId="1627206710" sldId="263"/>
            <ac:spMk id="11" creationId="{0ECA48AF-9997-46E0-8F07-31CC6D9615A9}"/>
          </ac:spMkLst>
        </pc:spChg>
        <pc:picChg chg="add del mod">
          <ac:chgData name="k.fluke วัฒนธรรม" userId="f8bac20a0f28671f" providerId="LiveId" clId="{DC63AE93-D006-46FF-A5C3-340B9FE5B036}" dt="2018-06-25T08:00:54.525" v="376" actId="478"/>
          <ac:picMkLst>
            <pc:docMk/>
            <pc:sldMk cId="1627206710" sldId="263"/>
            <ac:picMk id="5" creationId="{600E4F43-F70F-468B-8F2E-4EE3F79A75A8}"/>
          </ac:picMkLst>
        </pc:picChg>
        <pc:picChg chg="add del mod">
          <ac:chgData name="k.fluke วัฒนธรรม" userId="f8bac20a0f28671f" providerId="LiveId" clId="{DC63AE93-D006-46FF-A5C3-340B9FE5B036}" dt="2018-06-25T07:31:14.102" v="134" actId="478"/>
          <ac:picMkLst>
            <pc:docMk/>
            <pc:sldMk cId="1627206710" sldId="263"/>
            <ac:picMk id="7" creationId="{4C8DD854-D1C5-41C3-B0AC-F057699B1414}"/>
          </ac:picMkLst>
        </pc:picChg>
        <pc:picChg chg="del">
          <ac:chgData name="k.fluke วัฒนธรรม" userId="f8bac20a0f28671f" providerId="LiveId" clId="{DC63AE93-D006-46FF-A5C3-340B9FE5B036}" dt="2018-06-25T07:28:12.519" v="115" actId="478"/>
          <ac:picMkLst>
            <pc:docMk/>
            <pc:sldMk cId="1627206710" sldId="263"/>
            <ac:picMk id="9" creationId="{B378E257-7978-4BD9-A4A2-98C14B5753A0}"/>
          </ac:picMkLst>
        </pc:picChg>
        <pc:picChg chg="add mod">
          <ac:chgData name="k.fluke วัฒนธรรม" userId="f8bac20a0f28671f" providerId="LiveId" clId="{DC63AE93-D006-46FF-A5C3-340B9FE5B036}" dt="2018-06-25T08:06:02.599" v="410" actId="1076"/>
          <ac:picMkLst>
            <pc:docMk/>
            <pc:sldMk cId="1627206710" sldId="263"/>
            <ac:picMk id="10" creationId="{1BFE7872-9CE6-4F99-A2DE-40160C12CE1D}"/>
          </ac:picMkLst>
        </pc:picChg>
      </pc:sldChg>
      <pc:sldChg chg="addSp delSp modSp add">
        <pc:chgData name="k.fluke วัฒนธรรม" userId="f8bac20a0f28671f" providerId="LiveId" clId="{DC63AE93-D006-46FF-A5C3-340B9FE5B036}" dt="2018-06-25T07:36:49.816" v="182"/>
        <pc:sldMkLst>
          <pc:docMk/>
          <pc:sldMk cId="726279501" sldId="264"/>
        </pc:sldMkLst>
        <pc:spChg chg="mod">
          <ac:chgData name="k.fluke วัฒนธรรม" userId="f8bac20a0f28671f" providerId="LiveId" clId="{DC63AE93-D006-46FF-A5C3-340B9FE5B036}" dt="2018-06-25T07:32:22.233" v="146" actId="2711"/>
          <ac:spMkLst>
            <pc:docMk/>
            <pc:sldMk cId="726279501" sldId="264"/>
            <ac:spMk id="2" creationId="{6E309174-E432-43ED-80C0-1830D119CCF2}"/>
          </ac:spMkLst>
        </pc:spChg>
        <pc:spChg chg="add del">
          <ac:chgData name="k.fluke วัฒนธรรม" userId="f8bac20a0f28671f" providerId="LiveId" clId="{DC63AE93-D006-46FF-A5C3-340B9FE5B036}" dt="2018-06-25T07:36:49.816" v="182"/>
          <ac:spMkLst>
            <pc:docMk/>
            <pc:sldMk cId="726279501" sldId="264"/>
            <ac:spMk id="8" creationId="{1BCCD072-E152-42EF-9080-A393E8AE9CFE}"/>
          </ac:spMkLst>
        </pc:spChg>
        <pc:picChg chg="add mod">
          <ac:chgData name="k.fluke วัฒนธรรม" userId="f8bac20a0f28671f" providerId="LiveId" clId="{DC63AE93-D006-46FF-A5C3-340B9FE5B036}" dt="2018-06-25T07:33:28.276" v="155" actId="1076"/>
          <ac:picMkLst>
            <pc:docMk/>
            <pc:sldMk cId="726279501" sldId="264"/>
            <ac:picMk id="4" creationId="{DBA5E9B1-6046-4B3D-8068-8775F6AA8FF4}"/>
          </ac:picMkLst>
        </pc:picChg>
        <pc:picChg chg="del">
          <ac:chgData name="k.fluke วัฒนธรรม" userId="f8bac20a0f28671f" providerId="LiveId" clId="{DC63AE93-D006-46FF-A5C3-340B9FE5B036}" dt="2018-06-25T07:32:24.618" v="147" actId="478"/>
          <ac:picMkLst>
            <pc:docMk/>
            <pc:sldMk cId="726279501" sldId="264"/>
            <ac:picMk id="5" creationId="{600E4F43-F70F-468B-8F2E-4EE3F79A75A8}"/>
          </ac:picMkLst>
        </pc:picChg>
        <pc:picChg chg="add mod">
          <ac:chgData name="k.fluke วัฒนธรรม" userId="f8bac20a0f28671f" providerId="LiveId" clId="{DC63AE93-D006-46FF-A5C3-340B9FE5B036}" dt="2018-06-25T07:33:32.540" v="157" actId="1076"/>
          <ac:picMkLst>
            <pc:docMk/>
            <pc:sldMk cId="726279501" sldId="264"/>
            <ac:picMk id="7" creationId="{B2E19D71-0ECF-4DEE-AEFA-DD86A87BC528}"/>
          </ac:picMkLst>
        </pc:picChg>
        <pc:picChg chg="del">
          <ac:chgData name="k.fluke วัฒนธรรม" userId="f8bac20a0f28671f" providerId="LiveId" clId="{DC63AE93-D006-46FF-A5C3-340B9FE5B036}" dt="2018-06-25T07:32:25.402" v="148" actId="478"/>
          <ac:picMkLst>
            <pc:docMk/>
            <pc:sldMk cId="726279501" sldId="264"/>
            <ac:picMk id="10" creationId="{1BFE7872-9CE6-4F99-A2DE-40160C12CE1D}"/>
          </ac:picMkLst>
        </pc:picChg>
      </pc:sldChg>
      <pc:sldChg chg="add del">
        <pc:chgData name="k.fluke วัฒนธรรม" userId="f8bac20a0f28671f" providerId="LiveId" clId="{DC63AE93-D006-46FF-A5C3-340B9FE5B036}" dt="2018-06-25T07:31:58.939" v="142" actId="2696"/>
        <pc:sldMkLst>
          <pc:docMk/>
          <pc:sldMk cId="2125250964" sldId="264"/>
        </pc:sldMkLst>
      </pc:sldChg>
      <pc:sldChg chg="add del">
        <pc:chgData name="k.fluke วัฒนธรรม" userId="f8bac20a0f28671f" providerId="LiveId" clId="{DC63AE93-D006-46FF-A5C3-340B9FE5B036}" dt="2018-06-25T08:00:28.071" v="375" actId="2696"/>
        <pc:sldMkLst>
          <pc:docMk/>
          <pc:sldMk cId="4158583645" sldId="265"/>
        </pc:sldMkLst>
      </pc:sldChg>
      <pc:sldChg chg="addSp delSp modSp add">
        <pc:chgData name="k.fluke วัฒนธรรม" userId="f8bac20a0f28671f" providerId="LiveId" clId="{DC63AE93-D006-46FF-A5C3-340B9FE5B036}" dt="2018-06-25T07:36:31.345" v="180" actId="1076"/>
        <pc:sldMkLst>
          <pc:docMk/>
          <pc:sldMk cId="1100151997" sldId="266"/>
        </pc:sldMkLst>
        <pc:spChg chg="mod">
          <ac:chgData name="k.fluke วัฒนธรรม" userId="f8bac20a0f28671f" providerId="LiveId" clId="{DC63AE93-D006-46FF-A5C3-340B9FE5B036}" dt="2018-06-25T07:33:56.992" v="162" actId="255"/>
          <ac:spMkLst>
            <pc:docMk/>
            <pc:sldMk cId="1100151997" sldId="266"/>
            <ac:spMk id="2" creationId="{6E309174-E432-43ED-80C0-1830D119CCF2}"/>
          </ac:spMkLst>
        </pc:spChg>
        <pc:picChg chg="del">
          <ac:chgData name="k.fluke วัฒนธรรม" userId="f8bac20a0f28671f" providerId="LiveId" clId="{DC63AE93-D006-46FF-A5C3-340B9FE5B036}" dt="2018-06-25T07:33:59.338" v="163" actId="478"/>
          <ac:picMkLst>
            <pc:docMk/>
            <pc:sldMk cId="1100151997" sldId="266"/>
            <ac:picMk id="4" creationId="{DBA5E9B1-6046-4B3D-8068-8775F6AA8FF4}"/>
          </ac:picMkLst>
        </pc:picChg>
        <pc:picChg chg="add mod">
          <ac:chgData name="k.fluke วัฒนธรรม" userId="f8bac20a0f28671f" providerId="LiveId" clId="{DC63AE93-D006-46FF-A5C3-340B9FE5B036}" dt="2018-06-25T07:36:19.386" v="177" actId="1076"/>
          <ac:picMkLst>
            <pc:docMk/>
            <pc:sldMk cId="1100151997" sldId="266"/>
            <ac:picMk id="5" creationId="{6A71EC54-C36D-4EC8-8396-B6C9430F3915}"/>
          </ac:picMkLst>
        </pc:picChg>
        <pc:picChg chg="del">
          <ac:chgData name="k.fluke วัฒนธรรม" userId="f8bac20a0f28671f" providerId="LiveId" clId="{DC63AE93-D006-46FF-A5C3-340B9FE5B036}" dt="2018-06-25T07:34:00.181" v="164" actId="478"/>
          <ac:picMkLst>
            <pc:docMk/>
            <pc:sldMk cId="1100151997" sldId="266"/>
            <ac:picMk id="7" creationId="{B2E19D71-0ECF-4DEE-AEFA-DD86A87BC528}"/>
          </ac:picMkLst>
        </pc:picChg>
        <pc:picChg chg="add del mod">
          <ac:chgData name="k.fluke วัฒนธรรม" userId="f8bac20a0f28671f" providerId="LiveId" clId="{DC63AE93-D006-46FF-A5C3-340B9FE5B036}" dt="2018-06-25T07:35:30.432" v="170" actId="478"/>
          <ac:picMkLst>
            <pc:docMk/>
            <pc:sldMk cId="1100151997" sldId="266"/>
            <ac:picMk id="8" creationId="{1973283A-8925-4C88-B485-8C05D99954F3}"/>
          </ac:picMkLst>
        </pc:picChg>
        <pc:picChg chg="add mod">
          <ac:chgData name="k.fluke วัฒนธรรม" userId="f8bac20a0f28671f" providerId="LiveId" clId="{DC63AE93-D006-46FF-A5C3-340B9FE5B036}" dt="2018-06-25T07:36:31.345" v="180" actId="1076"/>
          <ac:picMkLst>
            <pc:docMk/>
            <pc:sldMk cId="1100151997" sldId="266"/>
            <ac:picMk id="10" creationId="{C6E0D3B8-DCC0-41DD-BE41-55C368004D0B}"/>
          </ac:picMkLst>
        </pc:picChg>
      </pc:sldChg>
      <pc:sldChg chg="addSp delSp modSp add">
        <pc:chgData name="k.fluke วัฒนธรรม" userId="f8bac20a0f28671f" providerId="LiveId" clId="{DC63AE93-D006-46FF-A5C3-340B9FE5B036}" dt="2018-06-25T07:56:34.034" v="357" actId="255"/>
        <pc:sldMkLst>
          <pc:docMk/>
          <pc:sldMk cId="366290915" sldId="267"/>
        </pc:sldMkLst>
        <pc:spChg chg="mod">
          <ac:chgData name="k.fluke วัฒนธรรม" userId="f8bac20a0f28671f" providerId="LiveId" clId="{DC63AE93-D006-46FF-A5C3-340B9FE5B036}" dt="2018-06-25T07:37:08.103" v="186" actId="255"/>
          <ac:spMkLst>
            <pc:docMk/>
            <pc:sldMk cId="366290915" sldId="267"/>
            <ac:spMk id="2" creationId="{6E309174-E432-43ED-80C0-1830D119CCF2}"/>
          </ac:spMkLst>
        </pc:spChg>
        <pc:spChg chg="add mod">
          <ac:chgData name="k.fluke วัฒนธรรม" userId="f8bac20a0f28671f" providerId="LiveId" clId="{DC63AE93-D006-46FF-A5C3-340B9FE5B036}" dt="2018-06-25T07:56:15.805" v="353" actId="255"/>
          <ac:spMkLst>
            <pc:docMk/>
            <pc:sldMk cId="366290915" sldId="267"/>
            <ac:spMk id="6" creationId="{8C6801A6-168E-4259-8FE4-918B4E82E810}"/>
          </ac:spMkLst>
        </pc:spChg>
        <pc:spChg chg="add mod">
          <ac:chgData name="k.fluke วัฒนธรรม" userId="f8bac20a0f28671f" providerId="LiveId" clId="{DC63AE93-D006-46FF-A5C3-340B9FE5B036}" dt="2018-06-25T07:56:23.660" v="354" actId="255"/>
          <ac:spMkLst>
            <pc:docMk/>
            <pc:sldMk cId="366290915" sldId="267"/>
            <ac:spMk id="7" creationId="{0C35225C-64BC-460F-85AC-C1554A783324}"/>
          </ac:spMkLst>
        </pc:spChg>
        <pc:spChg chg="add mod">
          <ac:chgData name="k.fluke วัฒนธรรม" userId="f8bac20a0f28671f" providerId="LiveId" clId="{DC63AE93-D006-46FF-A5C3-340B9FE5B036}" dt="2018-06-25T07:56:27.393" v="355" actId="255"/>
          <ac:spMkLst>
            <pc:docMk/>
            <pc:sldMk cId="366290915" sldId="267"/>
            <ac:spMk id="8" creationId="{7DF7676E-FBBC-481B-884B-169B423D23FD}"/>
          </ac:spMkLst>
        </pc:spChg>
        <pc:spChg chg="add mod">
          <ac:chgData name="k.fluke วัฒนธรรม" userId="f8bac20a0f28671f" providerId="LiveId" clId="{DC63AE93-D006-46FF-A5C3-340B9FE5B036}" dt="2018-06-25T07:56:30.498" v="356" actId="255"/>
          <ac:spMkLst>
            <pc:docMk/>
            <pc:sldMk cId="366290915" sldId="267"/>
            <ac:spMk id="9" creationId="{07988201-4248-44C3-9226-1A83986ED604}"/>
          </ac:spMkLst>
        </pc:spChg>
        <pc:spChg chg="add mod">
          <ac:chgData name="k.fluke วัฒนธรรม" userId="f8bac20a0f28671f" providerId="LiveId" clId="{DC63AE93-D006-46FF-A5C3-340B9FE5B036}" dt="2018-06-25T07:56:34.034" v="357" actId="255"/>
          <ac:spMkLst>
            <pc:docMk/>
            <pc:sldMk cId="366290915" sldId="267"/>
            <ac:spMk id="11" creationId="{CDC8DD7F-EC2E-4C70-A716-4D54AF4C9478}"/>
          </ac:spMkLst>
        </pc:spChg>
        <pc:picChg chg="add mod">
          <ac:chgData name="k.fluke วัฒนธรรม" userId="f8bac20a0f28671f" providerId="LiveId" clId="{DC63AE93-D006-46FF-A5C3-340B9FE5B036}" dt="2018-06-25T07:38:22.273" v="192" actId="1076"/>
          <ac:picMkLst>
            <pc:docMk/>
            <pc:sldMk cId="366290915" sldId="267"/>
            <ac:picMk id="4" creationId="{D90E6344-69C6-46F6-A956-4A300ED61FAF}"/>
          </ac:picMkLst>
        </pc:picChg>
        <pc:picChg chg="del">
          <ac:chgData name="k.fluke วัฒนธรรม" userId="f8bac20a0f28671f" providerId="LiveId" clId="{DC63AE93-D006-46FF-A5C3-340B9FE5B036}" dt="2018-06-25T07:37:10.302" v="187" actId="478"/>
          <ac:picMkLst>
            <pc:docMk/>
            <pc:sldMk cId="366290915" sldId="267"/>
            <ac:picMk id="5" creationId="{6A71EC54-C36D-4EC8-8396-B6C9430F3915}"/>
          </ac:picMkLst>
        </pc:picChg>
        <pc:picChg chg="del">
          <ac:chgData name="k.fluke วัฒนธรรม" userId="f8bac20a0f28671f" providerId="LiveId" clId="{DC63AE93-D006-46FF-A5C3-340B9FE5B036}" dt="2018-06-25T07:37:10.939" v="188" actId="478"/>
          <ac:picMkLst>
            <pc:docMk/>
            <pc:sldMk cId="366290915" sldId="267"/>
            <ac:picMk id="10" creationId="{C6E0D3B8-DCC0-41DD-BE41-55C368004D0B}"/>
          </ac:picMkLst>
        </pc:picChg>
      </pc:sldChg>
      <pc:sldChg chg="addSp delSp modSp add">
        <pc:chgData name="k.fluke วัฒนธรรม" userId="f8bac20a0f28671f" providerId="LiveId" clId="{DC63AE93-D006-46FF-A5C3-340B9FE5B036}" dt="2018-06-25T07:45:40.596" v="269" actId="1076"/>
        <pc:sldMkLst>
          <pc:docMk/>
          <pc:sldMk cId="406593897" sldId="268"/>
        </pc:sldMkLst>
        <pc:spChg chg="mod">
          <ac:chgData name="k.fluke วัฒนธรรม" userId="f8bac20a0f28671f" providerId="LiveId" clId="{DC63AE93-D006-46FF-A5C3-340B9FE5B036}" dt="2018-06-25T07:42:20.324" v="236" actId="255"/>
          <ac:spMkLst>
            <pc:docMk/>
            <pc:sldMk cId="406593897" sldId="268"/>
            <ac:spMk id="2" creationId="{6E309174-E432-43ED-80C0-1830D119CCF2}"/>
          </ac:spMkLst>
        </pc:spChg>
        <pc:spChg chg="del">
          <ac:chgData name="k.fluke วัฒนธรรม" userId="f8bac20a0f28671f" providerId="LiveId" clId="{DC63AE93-D006-46FF-A5C3-340B9FE5B036}" dt="2018-06-25T07:42:26.351" v="238" actId="478"/>
          <ac:spMkLst>
            <pc:docMk/>
            <pc:sldMk cId="406593897" sldId="268"/>
            <ac:spMk id="6" creationId="{8C6801A6-168E-4259-8FE4-918B4E82E810}"/>
          </ac:spMkLst>
        </pc:spChg>
        <pc:spChg chg="del">
          <ac:chgData name="k.fluke วัฒนธรรม" userId="f8bac20a0f28671f" providerId="LiveId" clId="{DC63AE93-D006-46FF-A5C3-340B9FE5B036}" dt="2018-06-25T07:42:27.463" v="239" actId="478"/>
          <ac:spMkLst>
            <pc:docMk/>
            <pc:sldMk cId="406593897" sldId="268"/>
            <ac:spMk id="7" creationId="{0C35225C-64BC-460F-85AC-C1554A783324}"/>
          </ac:spMkLst>
        </pc:spChg>
        <pc:spChg chg="del">
          <ac:chgData name="k.fluke วัฒนธรรม" userId="f8bac20a0f28671f" providerId="LiveId" clId="{DC63AE93-D006-46FF-A5C3-340B9FE5B036}" dt="2018-06-25T07:42:28.786" v="240" actId="478"/>
          <ac:spMkLst>
            <pc:docMk/>
            <pc:sldMk cId="406593897" sldId="268"/>
            <ac:spMk id="8" creationId="{7DF7676E-FBBC-481B-884B-169B423D23FD}"/>
          </ac:spMkLst>
        </pc:spChg>
        <pc:spChg chg="del">
          <ac:chgData name="k.fluke วัฒนธรรม" userId="f8bac20a0f28671f" providerId="LiveId" clId="{DC63AE93-D006-46FF-A5C3-340B9FE5B036}" dt="2018-06-25T07:42:29.961" v="241" actId="478"/>
          <ac:spMkLst>
            <pc:docMk/>
            <pc:sldMk cId="406593897" sldId="268"/>
            <ac:spMk id="9" creationId="{07988201-4248-44C3-9226-1A83986ED604}"/>
          </ac:spMkLst>
        </pc:spChg>
        <pc:spChg chg="del">
          <ac:chgData name="k.fluke วัฒนธรรม" userId="f8bac20a0f28671f" providerId="LiveId" clId="{DC63AE93-D006-46FF-A5C3-340B9FE5B036}" dt="2018-06-25T07:42:31.147" v="242" actId="478"/>
          <ac:spMkLst>
            <pc:docMk/>
            <pc:sldMk cId="406593897" sldId="268"/>
            <ac:spMk id="11" creationId="{CDC8DD7F-EC2E-4C70-A716-4D54AF4C9478}"/>
          </ac:spMkLst>
        </pc:spChg>
        <pc:picChg chg="add mod modCrop">
          <ac:chgData name="k.fluke วัฒนธรรม" userId="f8bac20a0f28671f" providerId="LiveId" clId="{DC63AE93-D006-46FF-A5C3-340B9FE5B036}" dt="2018-06-25T07:45:40.596" v="269" actId="1076"/>
          <ac:picMkLst>
            <pc:docMk/>
            <pc:sldMk cId="406593897" sldId="268"/>
            <ac:picMk id="3" creationId="{CCE3E330-3FDE-4BD4-BD7F-BF9858261268}"/>
          </ac:picMkLst>
        </pc:picChg>
        <pc:picChg chg="del">
          <ac:chgData name="k.fluke วัฒนธรรม" userId="f8bac20a0f28671f" providerId="LiveId" clId="{DC63AE93-D006-46FF-A5C3-340B9FE5B036}" dt="2018-06-25T07:42:24.952" v="237" actId="478"/>
          <ac:picMkLst>
            <pc:docMk/>
            <pc:sldMk cId="406593897" sldId="268"/>
            <ac:picMk id="4" creationId="{D90E6344-69C6-46F6-A956-4A300ED61FAF}"/>
          </ac:picMkLst>
        </pc:picChg>
        <pc:picChg chg="add mod modCrop">
          <ac:chgData name="k.fluke วัฒนธรรม" userId="f8bac20a0f28671f" providerId="LiveId" clId="{DC63AE93-D006-46FF-A5C3-340B9FE5B036}" dt="2018-06-25T07:45:29.132" v="268" actId="1076"/>
          <ac:picMkLst>
            <pc:docMk/>
            <pc:sldMk cId="406593897" sldId="268"/>
            <ac:picMk id="5" creationId="{65C2E7B4-30D3-46A0-837C-1BFD95DA6EDA}"/>
          </ac:picMkLst>
        </pc:picChg>
        <pc:picChg chg="add del mod">
          <ac:chgData name="k.fluke วัฒนธรรม" userId="f8bac20a0f28671f" providerId="LiveId" clId="{DC63AE93-D006-46FF-A5C3-340B9FE5B036}" dt="2018-06-25T07:43:40.788" v="250" actId="478"/>
          <ac:picMkLst>
            <pc:docMk/>
            <pc:sldMk cId="406593897" sldId="268"/>
            <ac:picMk id="10" creationId="{CB407643-E61C-4491-A297-D117DDA8B4FC}"/>
          </ac:picMkLst>
        </pc:picChg>
        <pc:picChg chg="add del mod">
          <ac:chgData name="k.fluke วัฒนธรรม" userId="f8bac20a0f28671f" providerId="LiveId" clId="{DC63AE93-D006-46FF-A5C3-340B9FE5B036}" dt="2018-06-25T07:45:05.065" v="262" actId="478"/>
          <ac:picMkLst>
            <pc:docMk/>
            <pc:sldMk cId="406593897" sldId="268"/>
            <ac:picMk id="12" creationId="{7038EC2C-F26C-45E2-A7CC-AF4CD00AA9FB}"/>
          </ac:picMkLst>
        </pc:picChg>
      </pc:sldChg>
      <pc:sldChg chg="addSp delSp modSp add del">
        <pc:chgData name="k.fluke วัฒนธรรม" userId="f8bac20a0f28671f" providerId="LiveId" clId="{DC63AE93-D006-46FF-A5C3-340B9FE5B036}" dt="2018-06-25T07:52:55.885" v="319" actId="2696"/>
        <pc:sldMkLst>
          <pc:docMk/>
          <pc:sldMk cId="2200955056" sldId="269"/>
        </pc:sldMkLst>
        <pc:spChg chg="mod">
          <ac:chgData name="k.fluke วัฒนธรรม" userId="f8bac20a0f28671f" providerId="LiveId" clId="{DC63AE93-D006-46FF-A5C3-340B9FE5B036}" dt="2018-06-25T07:46:13.458" v="273" actId="255"/>
          <ac:spMkLst>
            <pc:docMk/>
            <pc:sldMk cId="2200955056" sldId="269"/>
            <ac:spMk id="2" creationId="{6E309174-E432-43ED-80C0-1830D119CCF2}"/>
          </ac:spMkLst>
        </pc:spChg>
        <pc:picChg chg="del">
          <ac:chgData name="k.fluke วัฒนธรรม" userId="f8bac20a0f28671f" providerId="LiveId" clId="{DC63AE93-D006-46FF-A5C3-340B9FE5B036}" dt="2018-06-25T07:46:34.126" v="274" actId="478"/>
          <ac:picMkLst>
            <pc:docMk/>
            <pc:sldMk cId="2200955056" sldId="269"/>
            <ac:picMk id="3" creationId="{CCE3E330-3FDE-4BD4-BD7F-BF9858261268}"/>
          </ac:picMkLst>
        </pc:picChg>
        <pc:picChg chg="del">
          <ac:chgData name="k.fluke วัฒนธรรม" userId="f8bac20a0f28671f" providerId="LiveId" clId="{DC63AE93-D006-46FF-A5C3-340B9FE5B036}" dt="2018-06-25T07:46:36.688" v="275" actId="478"/>
          <ac:picMkLst>
            <pc:docMk/>
            <pc:sldMk cId="2200955056" sldId="269"/>
            <ac:picMk id="5" creationId="{65C2E7B4-30D3-46A0-837C-1BFD95DA6EDA}"/>
          </ac:picMkLst>
        </pc:picChg>
        <pc:picChg chg="add mod">
          <ac:chgData name="k.fluke วัฒนธรรม" userId="f8bac20a0f28671f" providerId="LiveId" clId="{DC63AE93-D006-46FF-A5C3-340B9FE5B036}" dt="2018-06-25T07:48:32.474" v="290" actId="1076"/>
          <ac:picMkLst>
            <pc:docMk/>
            <pc:sldMk cId="2200955056" sldId="269"/>
            <ac:picMk id="6" creationId="{8D249EE1-781D-46FB-A093-FD39E8D9F210}"/>
          </ac:picMkLst>
        </pc:picChg>
        <pc:picChg chg="add mod">
          <ac:chgData name="k.fluke วัฒนธรรม" userId="f8bac20a0f28671f" providerId="LiveId" clId="{DC63AE93-D006-46FF-A5C3-340B9FE5B036}" dt="2018-06-25T07:48:14.938" v="287" actId="14100"/>
          <ac:picMkLst>
            <pc:docMk/>
            <pc:sldMk cId="2200955056" sldId="269"/>
            <ac:picMk id="7" creationId="{45592142-957A-4794-817E-E24AB3593968}"/>
          </ac:picMkLst>
        </pc:picChg>
      </pc:sldChg>
      <pc:sldChg chg="addSp delSp modSp add">
        <pc:chgData name="k.fluke วัฒนธรรม" userId="f8bac20a0f28671f" providerId="LiveId" clId="{DC63AE93-D006-46FF-A5C3-340B9FE5B036}" dt="2018-06-25T07:52:50.463" v="318" actId="1076"/>
        <pc:sldMkLst>
          <pc:docMk/>
          <pc:sldMk cId="1378905995" sldId="270"/>
        </pc:sldMkLst>
        <pc:spChg chg="add mod">
          <ac:chgData name="k.fluke วัฒนธรรม" userId="f8bac20a0f28671f" providerId="LiveId" clId="{DC63AE93-D006-46FF-A5C3-340B9FE5B036}" dt="2018-06-25T07:52:45.440" v="317" actId="1076"/>
          <ac:spMkLst>
            <pc:docMk/>
            <pc:sldMk cId="1378905995" sldId="270"/>
            <ac:spMk id="3" creationId="{512FABD6-67F3-4D58-A07C-FA439D8A661E}"/>
          </ac:spMkLst>
        </pc:spChg>
        <pc:spChg chg="add mod">
          <ac:chgData name="k.fluke วัฒนธรรม" userId="f8bac20a0f28671f" providerId="LiveId" clId="{DC63AE93-D006-46FF-A5C3-340B9FE5B036}" dt="2018-06-25T07:52:45.440" v="317" actId="1076"/>
          <ac:spMkLst>
            <pc:docMk/>
            <pc:sldMk cId="1378905995" sldId="270"/>
            <ac:spMk id="4" creationId="{9C5274F8-239A-4E9E-9F43-4D848C9ECE4E}"/>
          </ac:spMkLst>
        </pc:spChg>
        <pc:spChg chg="add mod">
          <ac:chgData name="k.fluke วัฒนธรรม" userId="f8bac20a0f28671f" providerId="LiveId" clId="{DC63AE93-D006-46FF-A5C3-340B9FE5B036}" dt="2018-06-25T07:52:45.440" v="317" actId="1076"/>
          <ac:spMkLst>
            <pc:docMk/>
            <pc:sldMk cId="1378905995" sldId="270"/>
            <ac:spMk id="5" creationId="{4263B222-4CC1-4142-808A-498FA4AE91D6}"/>
          </ac:spMkLst>
        </pc:spChg>
        <pc:spChg chg="add mod">
          <ac:chgData name="k.fluke วัฒนธรรม" userId="f8bac20a0f28671f" providerId="LiveId" clId="{DC63AE93-D006-46FF-A5C3-340B9FE5B036}" dt="2018-06-25T07:52:45.440" v="317" actId="1076"/>
          <ac:spMkLst>
            <pc:docMk/>
            <pc:sldMk cId="1378905995" sldId="270"/>
            <ac:spMk id="8" creationId="{6F21FC91-9FE1-4D9E-AE99-298F12288D6D}"/>
          </ac:spMkLst>
        </pc:spChg>
        <pc:picChg chg="mod">
          <ac:chgData name="k.fluke วัฒนธรรม" userId="f8bac20a0f28671f" providerId="LiveId" clId="{DC63AE93-D006-46FF-A5C3-340B9FE5B036}" dt="2018-06-25T07:52:50.463" v="318" actId="1076"/>
          <ac:picMkLst>
            <pc:docMk/>
            <pc:sldMk cId="1378905995" sldId="270"/>
            <ac:picMk id="6" creationId="{8D249EE1-781D-46FB-A093-FD39E8D9F210}"/>
          </ac:picMkLst>
        </pc:picChg>
        <pc:picChg chg="del">
          <ac:chgData name="k.fluke วัฒนธรรม" userId="f8bac20a0f28671f" providerId="LiveId" clId="{DC63AE93-D006-46FF-A5C3-340B9FE5B036}" dt="2018-06-25T07:49:10.474" v="292" actId="478"/>
          <ac:picMkLst>
            <pc:docMk/>
            <pc:sldMk cId="1378905995" sldId="270"/>
            <ac:picMk id="7" creationId="{45592142-957A-4794-817E-E24AB3593968}"/>
          </ac:picMkLst>
        </pc:picChg>
      </pc:sldChg>
      <pc:sldChg chg="addSp delSp modSp add">
        <pc:chgData name="k.fluke วัฒนธรรม" userId="f8bac20a0f28671f" providerId="LiveId" clId="{DC63AE93-D006-46FF-A5C3-340B9FE5B036}" dt="2018-06-25T07:56:02.373" v="352" actId="1076"/>
        <pc:sldMkLst>
          <pc:docMk/>
          <pc:sldMk cId="1402570847" sldId="271"/>
        </pc:sldMkLst>
        <pc:spChg chg="mod">
          <ac:chgData name="k.fluke วัฒนธรรม" userId="f8bac20a0f28671f" providerId="LiveId" clId="{DC63AE93-D006-46FF-A5C3-340B9FE5B036}" dt="2018-06-25T07:53:22.534" v="323" actId="255"/>
          <ac:spMkLst>
            <pc:docMk/>
            <pc:sldMk cId="1402570847" sldId="271"/>
            <ac:spMk id="2" creationId="{6E309174-E432-43ED-80C0-1830D119CCF2}"/>
          </ac:spMkLst>
        </pc:spChg>
        <pc:spChg chg="del">
          <ac:chgData name="k.fluke วัฒนธรรม" userId="f8bac20a0f28671f" providerId="LiveId" clId="{DC63AE93-D006-46FF-A5C3-340B9FE5B036}" dt="2018-06-25T07:53:57.737" v="325" actId="478"/>
          <ac:spMkLst>
            <pc:docMk/>
            <pc:sldMk cId="1402570847" sldId="271"/>
            <ac:spMk id="3" creationId="{512FABD6-67F3-4D58-A07C-FA439D8A661E}"/>
          </ac:spMkLst>
        </pc:spChg>
        <pc:spChg chg="del mod">
          <ac:chgData name="k.fluke วัฒนธรรม" userId="f8bac20a0f28671f" providerId="LiveId" clId="{DC63AE93-D006-46FF-A5C3-340B9FE5B036}" dt="2018-06-25T07:53:59.789" v="327" actId="478"/>
          <ac:spMkLst>
            <pc:docMk/>
            <pc:sldMk cId="1402570847" sldId="271"/>
            <ac:spMk id="4" creationId="{9C5274F8-239A-4E9E-9F43-4D848C9ECE4E}"/>
          </ac:spMkLst>
        </pc:spChg>
        <pc:spChg chg="del">
          <ac:chgData name="k.fluke วัฒนธรรม" userId="f8bac20a0f28671f" providerId="LiveId" clId="{DC63AE93-D006-46FF-A5C3-340B9FE5B036}" dt="2018-06-25T07:54:00.885" v="328" actId="478"/>
          <ac:spMkLst>
            <pc:docMk/>
            <pc:sldMk cId="1402570847" sldId="271"/>
            <ac:spMk id="5" creationId="{4263B222-4CC1-4142-808A-498FA4AE91D6}"/>
          </ac:spMkLst>
        </pc:spChg>
        <pc:spChg chg="add mod">
          <ac:chgData name="k.fluke วัฒนธรรม" userId="f8bac20a0f28671f" providerId="LiveId" clId="{DC63AE93-D006-46FF-A5C3-340B9FE5B036}" dt="2018-06-25T07:56:02.373" v="352" actId="1076"/>
          <ac:spMkLst>
            <pc:docMk/>
            <pc:sldMk cId="1402570847" sldId="271"/>
            <ac:spMk id="7" creationId="{F0A06294-1DB4-4DA1-A9DA-688BC55D5768}"/>
          </ac:spMkLst>
        </pc:spChg>
        <pc:spChg chg="del">
          <ac:chgData name="k.fluke วัฒนธรรม" userId="f8bac20a0f28671f" providerId="LiveId" clId="{DC63AE93-D006-46FF-A5C3-340B9FE5B036}" dt="2018-06-25T07:54:02.066" v="329" actId="478"/>
          <ac:spMkLst>
            <pc:docMk/>
            <pc:sldMk cId="1402570847" sldId="271"/>
            <ac:spMk id="8" creationId="{6F21FC91-9FE1-4D9E-AE99-298F12288D6D}"/>
          </ac:spMkLst>
        </pc:spChg>
        <pc:picChg chg="del">
          <ac:chgData name="k.fluke วัฒนธรรม" userId="f8bac20a0f28671f" providerId="LiveId" clId="{DC63AE93-D006-46FF-A5C3-340B9FE5B036}" dt="2018-06-25T07:53:52.132" v="324" actId="478"/>
          <ac:picMkLst>
            <pc:docMk/>
            <pc:sldMk cId="1402570847" sldId="271"/>
            <ac:picMk id="6" creationId="{8D249EE1-781D-46FB-A093-FD39E8D9F210}"/>
          </ac:picMkLst>
        </pc:picChg>
        <pc:picChg chg="add mod">
          <ac:chgData name="k.fluke วัฒนธรรม" userId="f8bac20a0f28671f" providerId="LiveId" clId="{DC63AE93-D006-46FF-A5C3-340B9FE5B036}" dt="2018-06-25T07:55:39.517" v="349" actId="1076"/>
          <ac:picMkLst>
            <pc:docMk/>
            <pc:sldMk cId="1402570847" sldId="271"/>
            <ac:picMk id="10" creationId="{03F6C68A-1F45-4EC1-B49A-A61CE3C77E4D}"/>
          </ac:picMkLst>
        </pc:picChg>
      </pc:sldChg>
      <pc:sldChg chg="addSp delSp modSp add">
        <pc:chgData name="k.fluke วัฒนธรรม" userId="f8bac20a0f28671f" providerId="LiveId" clId="{DC63AE93-D006-46FF-A5C3-340B9FE5B036}" dt="2018-06-25T08:00:21.394" v="373" actId="1076"/>
        <pc:sldMkLst>
          <pc:docMk/>
          <pc:sldMk cId="1790749328" sldId="272"/>
        </pc:sldMkLst>
        <pc:spChg chg="mod">
          <ac:chgData name="k.fluke วัฒนธรรม" userId="f8bac20a0f28671f" providerId="LiveId" clId="{DC63AE93-D006-46FF-A5C3-340B9FE5B036}" dt="2018-06-25T07:58:02.410" v="362" actId="255"/>
          <ac:spMkLst>
            <pc:docMk/>
            <pc:sldMk cId="1790749328" sldId="272"/>
            <ac:spMk id="2" creationId="{6E309174-E432-43ED-80C0-1830D119CCF2}"/>
          </ac:spMkLst>
        </pc:spChg>
        <pc:spChg chg="del">
          <ac:chgData name="k.fluke วัฒนธรรม" userId="f8bac20a0f28671f" providerId="LiveId" clId="{DC63AE93-D006-46FF-A5C3-340B9FE5B036}" dt="2018-06-25T07:58:07.243" v="364" actId="478"/>
          <ac:spMkLst>
            <pc:docMk/>
            <pc:sldMk cId="1790749328" sldId="272"/>
            <ac:spMk id="7" creationId="{F0A06294-1DB4-4DA1-A9DA-688BC55D5768}"/>
          </ac:spMkLst>
        </pc:spChg>
        <pc:picChg chg="add mod">
          <ac:chgData name="k.fluke วัฒนธรรม" userId="f8bac20a0f28671f" providerId="LiveId" clId="{DC63AE93-D006-46FF-A5C3-340B9FE5B036}" dt="2018-06-25T08:00:21.394" v="373" actId="1076"/>
          <ac:picMkLst>
            <pc:docMk/>
            <pc:sldMk cId="1790749328" sldId="272"/>
            <ac:picMk id="4" creationId="{3EEE8E33-FE8C-49D3-9D52-0F675560BB2F}"/>
          </ac:picMkLst>
        </pc:picChg>
        <pc:picChg chg="add mod">
          <ac:chgData name="k.fluke วัฒนธรรม" userId="f8bac20a0f28671f" providerId="LiveId" clId="{DC63AE93-D006-46FF-A5C3-340B9FE5B036}" dt="2018-06-25T08:00:19.715" v="372" actId="1076"/>
          <ac:picMkLst>
            <pc:docMk/>
            <pc:sldMk cId="1790749328" sldId="272"/>
            <ac:picMk id="6" creationId="{FE9EF95A-D265-4A7E-A480-090E928FB530}"/>
          </ac:picMkLst>
        </pc:picChg>
        <pc:picChg chg="del">
          <ac:chgData name="k.fluke วัฒนธรรม" userId="f8bac20a0f28671f" providerId="LiveId" clId="{DC63AE93-D006-46FF-A5C3-340B9FE5B036}" dt="2018-06-25T07:58:04.950" v="363" actId="478"/>
          <ac:picMkLst>
            <pc:docMk/>
            <pc:sldMk cId="1790749328" sldId="272"/>
            <ac:picMk id="10" creationId="{03F6C68A-1F45-4EC1-B49A-A61CE3C77E4D}"/>
          </ac:picMkLst>
        </pc:picChg>
      </pc:sldChg>
      <pc:sldChg chg="add del">
        <pc:chgData name="k.fluke วัฒนธรรม" userId="f8bac20a0f28671f" providerId="LiveId" clId="{DC63AE93-D006-46FF-A5C3-340B9FE5B036}" dt="2018-06-25T08:00:26.307" v="374" actId="2696"/>
        <pc:sldMkLst>
          <pc:docMk/>
          <pc:sldMk cId="3199876545" sldId="27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240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959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368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119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728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387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026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259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051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375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0763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96762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71E96860-44EC-40BB-BE8C-9D93DA5836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810692"/>
          </a:xfrm>
        </p:spPr>
        <p:txBody>
          <a:bodyPr>
            <a:normAutofit/>
          </a:bodyPr>
          <a:lstStyle/>
          <a:p>
            <a:r>
              <a:rPr lang="th-TH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หน่วยที่ </a:t>
            </a:r>
            <a:r>
              <a:rPr lang="en-US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8</a:t>
            </a:r>
            <a:br>
              <a:rPr lang="en-US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การเลือกอุปกรณ์คอมพิวเตอร์</a:t>
            </a:r>
            <a:endParaRPr lang="en-US" sz="40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73434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47D24739-243E-437D-A760-AB22F752C7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	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งานที่ใช้จะเป็นการสร้างเอกสาร/รายงาน ฟังเพลง ชมวีซีดี  และเล่นอินเทอร์เน็ต   โดยที่ไม่ได้เน้นความเร็ว และเทคโนโลยีที่สูงนัก ในการเลือกซื้ออุปกรณ์สำหรับผู้ใช้ระดับนี้ ไม่ต้องเน้นคุณสมบัติของเครื่องสูง และอยู่ในระดับราคาที่ย่อมเยา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6" name="ชื่อเรื่อง 1">
            <a:extLst>
              <a:ext uri="{FF2B5EF4-FFF2-40B4-BE49-F238E27FC236}">
                <a16:creationId xmlns:a16="http://schemas.microsoft.com/office/drawing/2014/main" id="{79E858E3-9EA6-46E9-BB82-44F6667CDF55}"/>
              </a:ext>
            </a:extLst>
          </p:cNvPr>
          <p:cNvSpPr txBox="1">
            <a:spLocks/>
          </p:cNvSpPr>
          <p:nvPr/>
        </p:nvSpPr>
        <p:spPr>
          <a:xfrm>
            <a:off x="581192" y="713879"/>
            <a:ext cx="11029616" cy="1013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1. </a:t>
            </a:r>
            <a:r>
              <a:rPr lang="th-TH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เครื่องคอมพิวเตอร์สำหรับงานพื้นฐาน</a:t>
            </a:r>
            <a:endParaRPr lang="en-US" sz="4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289656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E309174-E432-43ED-80C0-1830D119C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2. </a:t>
            </a:r>
            <a:r>
              <a:rPr lang="th-TH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เครื่องคอมพิวเตอร์ที่ใช้งานด้านกราฟิก</a:t>
            </a:r>
            <a:endParaRPr lang="en-US" sz="4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BC7DCC29-84BF-4299-BD50-939E3CA92E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เป็นพีซีสำหรับผู้ใช้ที่ชอบติดตามเทคโนโลยีใหม่ ๆ  มีการใช้งานหลากหลาย  เช่น ตกแต่งภาพกราฟิก งานเขียนโปรแกรม เล่นเกม ดูหนัง/ฟังเพลง มีการลงซอฟต์แวร์ใหม่ ๆ เพื่อทดสอบการใช้งาน อีกทั้งยังเหมาะกับกลุ่มผู้ใช้ที่ต้องการความคล่องตัวในการทำงาน เครื่องที่ตอบสนองเร็วทันใจ ไม่ช้าจนน่ารำคาญ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374478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E309174-E432-43ED-80C0-1830D119C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3</a:t>
            </a:r>
            <a:r>
              <a:rPr lang="en-US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. </a:t>
            </a:r>
            <a:r>
              <a:rPr lang="th-TH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เครื่องคอมพิวเตอร์ที่ใช้งานระดับสูง</a:t>
            </a:r>
            <a:endParaRPr lang="en-US" sz="4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BC7DCC29-84BF-4299-BD50-939E3CA92E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เป็นพีซีสำหรับสร้างงานกราฟิกระดับสูง การตัดต่อเสียง หรือไฟล์วิดีโอ การสร้างภาพ 3 มิติ และ</a:t>
            </a:r>
            <a:r>
              <a:rPr lang="th-TH" sz="3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เรนเดอร์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เป็นภาพเคลื่อนไหวแบบต่อเนื่องเครื่องพีซีชนิดนี้จะใช้คุณสมบัติของเครื่องค่อนข้างสูง เพราะต้องคำนวณผลลัพธ์เป็นข้อมูลมหาศาล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057042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E309174-E432-43ED-80C0-1830D119C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8.1 การเลือกหน่วยประมวลผลกลาง (</a:t>
            </a:r>
            <a:r>
              <a:rPr lang="en-US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CPU) </a:t>
            </a:r>
            <a:endParaRPr lang="en-US" sz="4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C3A5A4EE-B1D0-42FF-BF03-E0A252AD2805}"/>
              </a:ext>
            </a:extLst>
          </p:cNvPr>
          <p:cNvSpPr/>
          <p:nvPr/>
        </p:nvSpPr>
        <p:spPr>
          <a:xfrm>
            <a:off x="581192" y="2470612"/>
            <a:ext cx="20906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1. 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ความเร็วของซีพียู</a:t>
            </a:r>
          </a:p>
        </p:txBody>
      </p:sp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B2193EBB-7A9A-4ADB-89DB-A77AEF3374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5427" y="3429000"/>
            <a:ext cx="3866484" cy="2205623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0E9ECCBE-5241-4344-B93B-2C615672C0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0090" y="3546003"/>
            <a:ext cx="2474608" cy="2097499"/>
          </a:xfrm>
          <a:prstGeom prst="rect">
            <a:avLst/>
          </a:prstGeom>
        </p:spPr>
      </p:pic>
      <p:sp>
        <p:nvSpPr>
          <p:cNvPr id="11" name="สี่เหลี่ยมผืนผ้า 10">
            <a:extLst>
              <a:ext uri="{FF2B5EF4-FFF2-40B4-BE49-F238E27FC236}">
                <a16:creationId xmlns:a16="http://schemas.microsoft.com/office/drawing/2014/main" id="{3EE2E794-983E-4ED3-BA79-EE53472D743D}"/>
              </a:ext>
            </a:extLst>
          </p:cNvPr>
          <p:cNvSpPr/>
          <p:nvPr/>
        </p:nvSpPr>
        <p:spPr>
          <a:xfrm>
            <a:off x="3201891" y="5744962"/>
            <a:ext cx="1513556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tabLst>
                <a:tab pos="628650" algn="l"/>
                <a:tab pos="1257300" algn="l"/>
                <a:tab pos="1885950" algn="l"/>
                <a:tab pos="2514600" algn="l"/>
              </a:tabLst>
            </a:pPr>
            <a:r>
              <a:rPr lang="th-TH" b="1" dirty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ซีพียู เอเอ็มดี</a:t>
            </a:r>
            <a:r>
              <a:rPr lang="en-US" b="1" dirty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(AMD)</a:t>
            </a:r>
          </a:p>
        </p:txBody>
      </p:sp>
      <p:sp>
        <p:nvSpPr>
          <p:cNvPr id="12" name="สี่เหลี่ยมผืนผ้า 11">
            <a:extLst>
              <a:ext uri="{FF2B5EF4-FFF2-40B4-BE49-F238E27FC236}">
                <a16:creationId xmlns:a16="http://schemas.microsoft.com/office/drawing/2014/main" id="{47B5802F-2A0F-423F-900F-C08EC7B0BE5C}"/>
              </a:ext>
            </a:extLst>
          </p:cNvPr>
          <p:cNvSpPr/>
          <p:nvPr/>
        </p:nvSpPr>
        <p:spPr>
          <a:xfrm>
            <a:off x="6847942" y="5786512"/>
            <a:ext cx="1467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dirty="0">
                <a:ea typeface="Calibri" panose="020F0502020204030204" pitchFamily="34" charset="0"/>
                <a:cs typeface="TH SarabunPSK" panose="020B0500040200020003" pitchFamily="34" charset="-34"/>
              </a:rPr>
              <a:t>ซีพียู อิน</a:t>
            </a:r>
            <a:r>
              <a:rPr lang="th-TH" b="1" dirty="0" err="1">
                <a:ea typeface="Calibri" panose="020F0502020204030204" pitchFamily="34" charset="0"/>
                <a:cs typeface="TH SarabunPSK" panose="020B0500040200020003" pitchFamily="34" charset="-34"/>
              </a:rPr>
              <a:t>เทล</a:t>
            </a:r>
            <a:r>
              <a:rPr lang="th-TH" b="1" dirty="0">
                <a:ea typeface="Calibri" panose="020F0502020204030204" pitchFamily="34" charset="0"/>
                <a:cs typeface="TH SarabunPSK" panose="020B0500040200020003" pitchFamily="34" charset="-34"/>
              </a:rPr>
              <a:t> (</a:t>
            </a:r>
            <a:r>
              <a:rPr lang="en-US" b="1" dirty="0">
                <a:latin typeface="TH SarabunPSK" panose="020B0500040200020003" pitchFamily="34" charset="-34"/>
                <a:ea typeface="Calibri" panose="020F0502020204030204" pitchFamily="34" charset="0"/>
              </a:rPr>
              <a:t>Intel)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969768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E309174-E432-43ED-80C0-1830D119C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8.1 การเลือกหน่วยประมวลผลกลาง (</a:t>
            </a:r>
            <a:r>
              <a:rPr lang="en-US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CPU) (</a:t>
            </a:r>
            <a:r>
              <a:rPr lang="th-TH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ต่อ</a:t>
            </a:r>
            <a:r>
              <a:rPr lang="en-US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</a:t>
            </a:r>
            <a:endParaRPr lang="en-US" sz="4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C3A5A4EE-B1D0-42FF-BF03-E0A252AD2805}"/>
              </a:ext>
            </a:extLst>
          </p:cNvPr>
          <p:cNvSpPr/>
          <p:nvPr/>
        </p:nvSpPr>
        <p:spPr>
          <a:xfrm>
            <a:off x="581192" y="2470612"/>
            <a:ext cx="39597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2. 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แคช (</a:t>
            </a:r>
            <a:r>
              <a:rPr lang="en-US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Cache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หรือหน่วยความจำแคช</a:t>
            </a:r>
          </a:p>
        </p:txBody>
      </p:sp>
      <p:pic>
        <p:nvPicPr>
          <p:cNvPr id="9" name="Picture 8" descr="C:\Users\witsarut\Desktop\intel_haswell1.jpg">
            <a:extLst>
              <a:ext uri="{FF2B5EF4-FFF2-40B4-BE49-F238E27FC236}">
                <a16:creationId xmlns:a16="http://schemas.microsoft.com/office/drawing/2014/main" id="{B378E257-7978-4BD9-A4A2-98C14B5753A0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50873" y="3191607"/>
            <a:ext cx="5290254" cy="341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1BB5386-0F49-4E96-9AAC-0AD22ADEEA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1769" y="3323492"/>
            <a:ext cx="241179" cy="328624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302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E309174-E432-43ED-80C0-1830D119C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8.2 การเลือกเมนบอร์ด</a:t>
            </a:r>
            <a:endParaRPr lang="en-US" sz="4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1BFE7872-9CE6-4F99-A2DE-40160C12CE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965" y="2514600"/>
            <a:ext cx="4934880" cy="3392730"/>
          </a:xfrm>
          <a:prstGeom prst="rect">
            <a:avLst/>
          </a:prstGeom>
        </p:spPr>
      </p:pic>
      <p:sp>
        <p:nvSpPr>
          <p:cNvPr id="11" name="สี่เหลี่ยมผืนผ้า 10">
            <a:extLst>
              <a:ext uri="{FF2B5EF4-FFF2-40B4-BE49-F238E27FC236}">
                <a16:creationId xmlns:a16="http://schemas.microsoft.com/office/drawing/2014/main" id="{0ECA48AF-9997-46E0-8F07-31CC6D9615A9}"/>
              </a:ext>
            </a:extLst>
          </p:cNvPr>
          <p:cNvSpPr/>
          <p:nvPr/>
        </p:nvSpPr>
        <p:spPr>
          <a:xfrm>
            <a:off x="6093856" y="2514600"/>
            <a:ext cx="6098144" cy="34163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th-TH" sz="2400" dirty="0" err="1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ซ็</a:t>
            </a:r>
            <a:r>
              <a:rPr lang="th-TH" sz="24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อกเก็ตซีพียู</a:t>
            </a:r>
            <a:endParaRPr lang="en-US" sz="2400" dirty="0"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  <a:p>
            <a:pPr marL="342900" indent="-342900">
              <a:buFont typeface="+mj-lt"/>
              <a:buAutoNum type="arabicPeriod"/>
            </a:pP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รูปแบบและขนาดของเมนบอร์ด หรือฟอร์มแฟก</a:t>
            </a:r>
            <a:r>
              <a:rPr lang="th-TH" sz="24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เต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อร์ (</a:t>
            </a:r>
            <a:r>
              <a:rPr lang="en-US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Form Factor) </a:t>
            </a:r>
          </a:p>
          <a:p>
            <a:pPr marL="342900" indent="-342900">
              <a:buFont typeface="+mj-lt"/>
              <a:buAutoNum type="arabicPeriod"/>
            </a:pP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จำนวน</a:t>
            </a:r>
            <a:r>
              <a:rPr lang="th-TH" sz="24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สล็อตแ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รม </a:t>
            </a:r>
            <a:endParaRPr lang="en-US" sz="2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342900" indent="-342900">
              <a:buFont typeface="+mj-lt"/>
              <a:buAutoNum type="arabicPeriod"/>
            </a:pP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รองรับแรมรุ่นใด </a:t>
            </a:r>
            <a:endParaRPr lang="en-US" sz="2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342900" indent="-342900">
              <a:buFont typeface="+mj-lt"/>
              <a:buAutoNum type="arabicPeriod"/>
            </a:pP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การ์ดจอติดตั้งมาบนเมนบอร์ด (</a:t>
            </a:r>
            <a:r>
              <a:rPr lang="en-US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Graphics Card Onboard)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en-US" sz="2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342900" indent="-342900">
              <a:buFont typeface="+mj-lt"/>
              <a:buAutoNum type="arabicPeriod"/>
            </a:pP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จำนวน</a:t>
            </a:r>
            <a:r>
              <a:rPr lang="th-TH" sz="24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สล็อตข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ยาย </a:t>
            </a:r>
            <a:r>
              <a:rPr lang="en-US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(Expansion Slot) </a:t>
            </a:r>
          </a:p>
          <a:p>
            <a:pPr marL="342900" indent="-342900">
              <a:buFont typeface="+mj-lt"/>
              <a:buAutoNum type="arabicPeriod"/>
            </a:pP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ช่องเสียบสายเชื่อมต่อฮาร์ดดิสก์ และ</a:t>
            </a:r>
            <a:r>
              <a:rPr lang="th-TH" sz="24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ไดร์ฟ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ต่าง ๆ </a:t>
            </a:r>
            <a:endParaRPr lang="en-US" sz="2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342900" indent="-342900">
              <a:buFont typeface="+mj-lt"/>
              <a:buAutoNum type="arabicPeriod"/>
            </a:pP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ช่องเสียบไฟเลี้ยง เมนบอร์ดรุ่น ๆ </a:t>
            </a:r>
            <a:endParaRPr lang="en-US" sz="2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342900" indent="-342900">
              <a:buFont typeface="+mj-lt"/>
              <a:buAutoNum type="arabicPeriod"/>
            </a:pP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พอร์ต</a:t>
            </a:r>
            <a:endParaRPr lang="en-US" sz="2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27206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E309174-E432-43ED-80C0-1830D119C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8.3 การเลือกหน่วยความจำแรม</a:t>
            </a:r>
            <a:endParaRPr lang="en-US" sz="4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DBA5E9B1-6046-4B3D-8068-8775F6AA8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453" y="2198811"/>
            <a:ext cx="6273472" cy="4184406"/>
          </a:xfrm>
          <a:prstGeom prst="rect">
            <a:avLst/>
          </a:prstGeom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B2E19D71-0ECF-4DEE-AEFA-DD86A87BC5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2325" y="3429000"/>
            <a:ext cx="3048000" cy="202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2795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E309174-E432-43ED-80C0-1830D119C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8.4 การเลือกฮาร์ดดิสก์</a:t>
            </a:r>
            <a:endParaRPr lang="en-US" sz="4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6A71EC54-C36D-4EC8-8396-B6C9430F39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417" y="2613044"/>
            <a:ext cx="4777430" cy="3384042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C6E0D3B8-DCC0-41DD-BE41-55C368004D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9155" y="1927476"/>
            <a:ext cx="4428668" cy="4428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151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E309174-E432-43ED-80C0-1830D119C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8.5 การเลือกการ์ดแสดงผล (</a:t>
            </a:r>
            <a:r>
              <a:rPr lang="en-US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Display Card)</a:t>
            </a:r>
            <a:endParaRPr lang="en-US" sz="4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D90E6344-69C6-46F6-A956-4A300ED61F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128" y="2476499"/>
            <a:ext cx="5043671" cy="4034937"/>
          </a:xfrm>
          <a:prstGeom prst="rect">
            <a:avLst/>
          </a:prstGeom>
        </p:spPr>
      </p:pic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8C6801A6-168E-4259-8FE4-918B4E82E810}"/>
              </a:ext>
            </a:extLst>
          </p:cNvPr>
          <p:cNvSpPr/>
          <p:nvPr/>
        </p:nvSpPr>
        <p:spPr>
          <a:xfrm>
            <a:off x="6172203" y="2844225"/>
            <a:ext cx="37165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8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รุ่นการ์ดจอ (</a:t>
            </a:r>
            <a:r>
              <a:rPr lang="en-US" sz="28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Type of Graphic Card)</a:t>
            </a:r>
            <a:endParaRPr lang="en-US" sz="2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0C35225C-64BC-460F-85AC-C1554A783324}"/>
              </a:ext>
            </a:extLst>
          </p:cNvPr>
          <p:cNvSpPr/>
          <p:nvPr/>
        </p:nvSpPr>
        <p:spPr>
          <a:xfrm>
            <a:off x="6172203" y="3429000"/>
            <a:ext cx="26132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8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หน่วยความจำ (</a:t>
            </a:r>
            <a:r>
              <a:rPr lang="en-US" sz="28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Memory)</a:t>
            </a:r>
            <a:endParaRPr lang="en-US" sz="2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8" name="สี่เหลี่ยมผืนผ้า 7">
            <a:extLst>
              <a:ext uri="{FF2B5EF4-FFF2-40B4-BE49-F238E27FC236}">
                <a16:creationId xmlns:a16="http://schemas.microsoft.com/office/drawing/2014/main" id="{7DF7676E-FBBC-481B-884B-169B423D23FD}"/>
              </a:ext>
            </a:extLst>
          </p:cNvPr>
          <p:cNvSpPr/>
          <p:nvPr/>
        </p:nvSpPr>
        <p:spPr>
          <a:xfrm>
            <a:off x="6172203" y="4013775"/>
            <a:ext cx="42098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8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ความละเอียดในการแสดงผล (</a:t>
            </a:r>
            <a:r>
              <a:rPr lang="en-US" sz="28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Resolution)</a:t>
            </a:r>
            <a:endParaRPr lang="en-US" sz="2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9" name="สี่เหลี่ยมผืนผ้า 8">
            <a:extLst>
              <a:ext uri="{FF2B5EF4-FFF2-40B4-BE49-F238E27FC236}">
                <a16:creationId xmlns:a16="http://schemas.microsoft.com/office/drawing/2014/main" id="{07988201-4248-44C3-9226-1A83986ED604}"/>
              </a:ext>
            </a:extLst>
          </p:cNvPr>
          <p:cNvSpPr/>
          <p:nvPr/>
        </p:nvSpPr>
        <p:spPr>
          <a:xfrm>
            <a:off x="6172203" y="4598550"/>
            <a:ext cx="39581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8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ความถี่ในการแสดงภาพ (</a:t>
            </a:r>
            <a:r>
              <a:rPr lang="en-US" sz="28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Refresh Rate)</a:t>
            </a:r>
            <a:endParaRPr lang="en-US" sz="2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11" name="สี่เหลี่ยมผืนผ้า 10">
            <a:extLst>
              <a:ext uri="{FF2B5EF4-FFF2-40B4-BE49-F238E27FC236}">
                <a16:creationId xmlns:a16="http://schemas.microsoft.com/office/drawing/2014/main" id="{CDC8DD7F-EC2E-4C70-A716-4D54AF4C9478}"/>
              </a:ext>
            </a:extLst>
          </p:cNvPr>
          <p:cNvSpPr/>
          <p:nvPr/>
        </p:nvSpPr>
        <p:spPr>
          <a:xfrm>
            <a:off x="6172203" y="5183325"/>
            <a:ext cx="45272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8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จุดประสงค์หลักในการใช้งาน และ</a:t>
            </a:r>
            <a:r>
              <a:rPr lang="en-US" sz="28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 </a:t>
            </a:r>
            <a:r>
              <a:rPr lang="th-TH" sz="28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งบประมาณ</a:t>
            </a:r>
            <a:endParaRPr lang="en-US" sz="2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62909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E309174-E432-43ED-80C0-1830D119C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8.6 การเลือกจอแสดงผล (</a:t>
            </a:r>
            <a:r>
              <a:rPr lang="en-US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Display Monitor)</a:t>
            </a:r>
            <a:endParaRPr lang="en-US" sz="4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CCE3E330-3FDE-4BD4-BD7F-BF98582612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641" t="39722" r="29453" b="30139"/>
          <a:stretch/>
        </p:blipFill>
        <p:spPr>
          <a:xfrm>
            <a:off x="581192" y="2988414"/>
            <a:ext cx="6829924" cy="2976091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65C2E7B4-30D3-46A0-837C-1BFD95DA6E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890" t="40139" r="39214" b="16465"/>
          <a:stretch/>
        </p:blipFill>
        <p:spPr>
          <a:xfrm>
            <a:off x="7981950" y="2114403"/>
            <a:ext cx="2962942" cy="4041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938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E309174-E432-43ED-80C0-1830D119C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8.7 </a:t>
            </a:r>
            <a:r>
              <a:rPr lang="th-TH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การเลือก</a:t>
            </a:r>
            <a:r>
              <a:rPr lang="th-TH" sz="40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ออฟ</a:t>
            </a:r>
            <a:r>
              <a:rPr lang="th-TH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ติคอล</a:t>
            </a:r>
            <a:r>
              <a:rPr lang="th-TH" sz="40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ไดร์ฟ</a:t>
            </a:r>
            <a:r>
              <a:rPr lang="th-TH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(</a:t>
            </a:r>
            <a:r>
              <a:rPr lang="th-TH" sz="40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Optical</a:t>
            </a:r>
            <a:r>
              <a:rPr lang="th-TH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40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Drive</a:t>
            </a:r>
            <a:r>
              <a:rPr lang="th-TH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</a:t>
            </a:r>
            <a:endParaRPr lang="en-US" sz="4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6" name="Picture 20" descr="à¸à¸¥à¸à¸²à¸£à¸à¹à¸à¸«à¸²à¸£à¸¹à¸à¸ à¸²à¸à¸ªà¸³à¸«à¸£à¸±à¸ internal dvd external">
            <a:extLst>
              <a:ext uri="{FF2B5EF4-FFF2-40B4-BE49-F238E27FC236}">
                <a16:creationId xmlns:a16="http://schemas.microsoft.com/office/drawing/2014/main" id="{8D249EE1-781D-46FB-A093-FD39E8D9F210}"/>
              </a:ext>
            </a:extLst>
          </p:cNvPr>
          <p:cNvPicPr/>
          <p:nvPr/>
        </p:nvPicPr>
        <p:blipFill>
          <a:blip r:embed="rId2" cstate="print"/>
          <a:srcRect t="21111" b="9841"/>
          <a:stretch>
            <a:fillRect/>
          </a:stretch>
        </p:blipFill>
        <p:spPr bwMode="auto">
          <a:xfrm>
            <a:off x="1069731" y="2993537"/>
            <a:ext cx="3982402" cy="267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512FABD6-67F3-4D58-A07C-FA439D8A661E}"/>
              </a:ext>
            </a:extLst>
          </p:cNvPr>
          <p:cNvSpPr/>
          <p:nvPr/>
        </p:nvSpPr>
        <p:spPr>
          <a:xfrm>
            <a:off x="5618285" y="3167390"/>
            <a:ext cx="49796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1) </a:t>
            </a:r>
            <a:r>
              <a:rPr lang="th-TH" sz="28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อัตราการถ่ายทอดข้อมูล (</a:t>
            </a:r>
            <a:r>
              <a:rPr lang="en-US" sz="28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Data Transfer Rate) </a:t>
            </a:r>
            <a:endParaRPr lang="en-US" sz="2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9C5274F8-239A-4E9E-9F43-4D848C9ECE4E}"/>
              </a:ext>
            </a:extLst>
          </p:cNvPr>
          <p:cNvSpPr/>
          <p:nvPr/>
        </p:nvSpPr>
        <p:spPr>
          <a:xfrm>
            <a:off x="5624391" y="3690610"/>
            <a:ext cx="42530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2) </a:t>
            </a:r>
            <a:r>
              <a:rPr lang="th-TH" sz="28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เวลาในการเข้าถึงข้อมูล (</a:t>
            </a:r>
            <a:r>
              <a:rPr lang="en-US" sz="28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Access Time)</a:t>
            </a:r>
            <a:r>
              <a:rPr lang="th-TH" sz="28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</a:t>
            </a:r>
            <a:endParaRPr lang="en-US" sz="2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4263B222-4CC1-4142-808A-498FA4AE91D6}"/>
              </a:ext>
            </a:extLst>
          </p:cNvPr>
          <p:cNvSpPr/>
          <p:nvPr/>
        </p:nvSpPr>
        <p:spPr>
          <a:xfrm>
            <a:off x="5618285" y="4213830"/>
            <a:ext cx="21130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3) </a:t>
            </a:r>
            <a:r>
              <a:rPr lang="th-TH" sz="28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บัฟเฟอร์</a:t>
            </a:r>
            <a:r>
              <a:rPr lang="en-US" sz="28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</a:t>
            </a:r>
            <a:r>
              <a:rPr lang="th-TH" sz="28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(</a:t>
            </a:r>
            <a:r>
              <a:rPr lang="en-US" sz="28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Buffer)</a:t>
            </a:r>
            <a:endParaRPr lang="en-US" sz="2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8" name="สี่เหลี่ยมผืนผ้า 7">
            <a:extLst>
              <a:ext uri="{FF2B5EF4-FFF2-40B4-BE49-F238E27FC236}">
                <a16:creationId xmlns:a16="http://schemas.microsoft.com/office/drawing/2014/main" id="{6F21FC91-9FE1-4D9E-AE99-298F12288D6D}"/>
              </a:ext>
            </a:extLst>
          </p:cNvPr>
          <p:cNvSpPr/>
          <p:nvPr/>
        </p:nvSpPr>
        <p:spPr>
          <a:xfrm>
            <a:off x="5618285" y="4737050"/>
            <a:ext cx="28200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4) </a:t>
            </a:r>
            <a:r>
              <a:rPr lang="th-TH" sz="28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อินเตอร์</a:t>
            </a:r>
            <a:r>
              <a:rPr lang="th-TH" sz="2800" dirty="0" err="1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เฟช</a:t>
            </a:r>
            <a:r>
              <a:rPr lang="th-TH" sz="28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(</a:t>
            </a:r>
            <a:r>
              <a:rPr lang="en-US" sz="28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Interface) </a:t>
            </a:r>
            <a:endParaRPr lang="en-US" sz="2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789059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E309174-E432-43ED-80C0-1830D119C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8.8 </a:t>
            </a:r>
            <a:r>
              <a:rPr lang="th-TH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การเลือกการ์ดเสียง </a:t>
            </a:r>
            <a:r>
              <a:rPr lang="en-US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(Sound Card)</a:t>
            </a:r>
            <a:endParaRPr lang="en-US" sz="4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F0A06294-1DB4-4DA1-A9DA-688BC55D5768}"/>
              </a:ext>
            </a:extLst>
          </p:cNvPr>
          <p:cNvSpPr/>
          <p:nvPr/>
        </p:nvSpPr>
        <p:spPr>
          <a:xfrm>
            <a:off x="6441401" y="3294479"/>
            <a:ext cx="453982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</a:t>
            </a:r>
            <a:r>
              <a:rPr lang="th-TH" sz="28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การ์ดเสียงเป็นอุปกรณ์ที่แทบจะขาดไม่ได้แล้วในเครื่องคอมพิวเตอร์ทั่วไป ซึ่งจะช่วยเพิ่มความสามารถในด้านความบันเทิงให้มีความสมบูรณ์ โดยหลักที่ควร</a:t>
            </a:r>
            <a:r>
              <a:rPr lang="th-TH" sz="2800" dirty="0" err="1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พิจาณา</a:t>
            </a:r>
            <a:r>
              <a:rPr lang="th-TH" sz="28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ในการเลือกใช้เบื้องต้นมีดังต่อไปนี้</a:t>
            </a:r>
            <a:endParaRPr lang="en-US" sz="2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03F6C68A-1F45-4EC1-B49A-A61CE3C77E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0770" y="2518726"/>
            <a:ext cx="4724106" cy="3798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5708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E309174-E432-43ED-80C0-1830D119C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8.9 </a:t>
            </a:r>
            <a:r>
              <a:rPr lang="th-TH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การเลือก</a:t>
            </a:r>
            <a:r>
              <a:rPr lang="th-TH" sz="40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เค</a:t>
            </a:r>
            <a:r>
              <a:rPr lang="th-TH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 และแหล่งจ่ายไฟ (</a:t>
            </a:r>
            <a:r>
              <a:rPr lang="en-US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Case and Power Supply)</a:t>
            </a:r>
            <a:endParaRPr lang="en-US" sz="4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3EEE8E33-FE8C-49D3-9D52-0F675560B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4575" y="3036407"/>
            <a:ext cx="4310103" cy="3119437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FE9EF95A-D265-4A7E-A480-090E928FB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7322" y="2488720"/>
            <a:ext cx="3667124" cy="3667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749328"/>
      </p:ext>
    </p:extLst>
  </p:cSld>
  <p:clrMapOvr>
    <a:masterClrMapping/>
  </p:clrMapOvr>
</p:sld>
</file>

<file path=ppt/theme/theme1.xml><?xml version="1.0" encoding="utf-8"?>
<a:theme xmlns:a="http://schemas.openxmlformats.org/drawingml/2006/main" name="แบ่งครึ่ง">
  <a:themeElements>
    <a:clrScheme name="แบ่งครึ่ง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แบ่งครึ่ง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แบ่งครึ่ง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TM03457464[[fn=แบ่งครึ่ง]]</Template>
  <TotalTime>56</TotalTime>
  <Words>266</Words>
  <Application>Microsoft Office PowerPoint</Application>
  <PresentationFormat>แบบจอกว้าง</PresentationFormat>
  <Paragraphs>40</Paragraphs>
  <Slides>14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7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14</vt:i4>
      </vt:variant>
    </vt:vector>
  </HeadingPairs>
  <TitlesOfParts>
    <vt:vector size="22" baseType="lpstr">
      <vt:lpstr>Arial</vt:lpstr>
      <vt:lpstr>Calibri</vt:lpstr>
      <vt:lpstr>Cordia New</vt:lpstr>
      <vt:lpstr>Gill Sans MT</vt:lpstr>
      <vt:lpstr>TH Sarabun New</vt:lpstr>
      <vt:lpstr>TH SarabunPSK</vt:lpstr>
      <vt:lpstr>Wingdings 2</vt:lpstr>
      <vt:lpstr>แบ่งครึ่ง</vt:lpstr>
      <vt:lpstr>หน่วยที่ 8 การเลือกอุปกรณ์คอมพิวเตอร์</vt:lpstr>
      <vt:lpstr>งานนำเสนอ PowerPoint</vt:lpstr>
      <vt:lpstr>2. เครื่องคอมพิวเตอร์ที่ใช้งานด้านกราฟิก</vt:lpstr>
      <vt:lpstr>3. เครื่องคอมพิวเตอร์ที่ใช้งานระดับสูง</vt:lpstr>
      <vt:lpstr>8.1 การเลือกหน่วยประมวลผลกลาง (CPU) </vt:lpstr>
      <vt:lpstr>8.1 การเลือกหน่วยประมวลผลกลาง (CPU) (ต่อ)</vt:lpstr>
      <vt:lpstr>8.2 การเลือกเมนบอร์ด</vt:lpstr>
      <vt:lpstr>8.3 การเลือกหน่วยความจำแรม</vt:lpstr>
      <vt:lpstr>8.4 การเลือกฮาร์ดดิสก์</vt:lpstr>
      <vt:lpstr>8.5 การเลือกการ์ดแสดงผล (Display Card)</vt:lpstr>
      <vt:lpstr>8.6 การเลือกจอแสดงผล (Display Monitor)</vt:lpstr>
      <vt:lpstr>8.7 การเลือกออฟติคอลไดร์ฟ (Optical Drive)</vt:lpstr>
      <vt:lpstr>8.8 การเลือกการ์ดเสียง (Sound Card)</vt:lpstr>
      <vt:lpstr>8.9 การเลือกเคส และแหล่งจ่ายไฟ (Case and Power Supply)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หน่วยที่ 8 การเลือกอุปกรณ์คอมพิวเตอร์</dc:title>
  <dc:creator>k.fluke วัฒนธรรม</dc:creator>
  <cp:lastModifiedBy>k.fluke วัฒนธรรม</cp:lastModifiedBy>
  <cp:revision>1</cp:revision>
  <dcterms:created xsi:type="dcterms:W3CDTF">2018-06-25T07:10:11Z</dcterms:created>
  <dcterms:modified xsi:type="dcterms:W3CDTF">2018-06-25T08:06:15Z</dcterms:modified>
</cp:coreProperties>
</file>