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256" r:id="rId2"/>
    <p:sldId id="284" r:id="rId3"/>
    <p:sldId id="258" r:id="rId4"/>
    <p:sldId id="260" r:id="rId5"/>
    <p:sldId id="285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6" r:id="rId30"/>
    <p:sldId id="287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3" autoAdjust="0"/>
    <p:restoredTop sz="94660"/>
  </p:normalViewPr>
  <p:slideViewPr>
    <p:cSldViewPr snapToGrid="0">
      <p:cViewPr varScale="1">
        <p:scale>
          <a:sx n="87" d="100"/>
          <a:sy n="87" d="100"/>
        </p:scale>
        <p:origin x="34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483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396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120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81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581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62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435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966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06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71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015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04405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7" Type="http://schemas.openxmlformats.org/officeDocument/2006/relationships/image" Target="../media/image29.em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8FD3263-2326-4CCE-B46C-786527CB2A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6892" y="1591931"/>
            <a:ext cx="10993549" cy="1475013"/>
          </a:xfrm>
        </p:spPr>
        <p:txBody>
          <a:bodyPr>
            <a:normAutofit/>
          </a:bodyPr>
          <a:lstStyle/>
          <a:p>
            <a:r>
              <a:rPr lang="th-TH" sz="5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หน่วยที่ 5 การประกอบคอมพิวเตอร์</a:t>
            </a:r>
            <a:endParaRPr lang="th-TH" sz="5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59929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45992BF9-5CCB-45D8-821E-3855459BF3F0}"/>
              </a:ext>
            </a:extLst>
          </p:cNvPr>
          <p:cNvSpPr txBox="1">
            <a:spLocks/>
          </p:cNvSpPr>
          <p:nvPr/>
        </p:nvSpPr>
        <p:spPr>
          <a:xfrm>
            <a:off x="430822" y="754510"/>
            <a:ext cx="11324493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th-TH" sz="40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การเตรียมความพร้อมก่อนประกอบเครื่องคอมพิวเตอร์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การเตรียมเครื่องมือต่าง ๆ 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นการประกอบเครื่องคอมพิวเตอร์จำเป็นต้องมีเครื่องมือที่จำเป็นสำหรับการประกอบเครื่องคอมพิวเตอร์ดังต่อไปนี้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1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ไขควงแฉกและไขควงแบน สำหรับขันสกรู 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2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ไฟฉายสำหรับส่องในตัวเครื่องบริเวณที่เป็นซอกแคบ และมืด เพื่ออ่านตัวเลขหรือตัวอักษรที่กำกับไว้ในส่วนต่าง ๆ 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คีมปากจิ้งจก เพื่อคีบอุปกรณ์หรือชิ้นส่วนต่าง ๆ เช่น สกรูตัวเล็ก ๆ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7059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6F47A836-0AEF-47E8-AC9E-76A02C825DA2}"/>
              </a:ext>
            </a:extLst>
          </p:cNvPr>
          <p:cNvSpPr txBox="1">
            <a:spLocks/>
          </p:cNvSpPr>
          <p:nvPr/>
        </p:nvSpPr>
        <p:spPr>
          <a:xfrm>
            <a:off x="474785" y="728133"/>
            <a:ext cx="11236569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สายรัดข้อมือป้องกันไฟฟ้าสถิต	เนื่องจากอุปกรณ์คอมพิวเตอร์นั้นมีความอ่อนไหวต่อไฟฟ้าสถิต ซึ่งไฟฟ้าสถิตที่สะสมอยู่ในตัวมนุษย์เรา อาจมีผลทำให้อุปกรณ์อิเล็กทรอนิกส์ในคอมพิวเตอร์เกิดการเสียหายได้ ดังนั้นเพื่อป้องกันการเสียหายของอุปกรณ์อิเล็กทรอนิกส์ต้องทำการสลายไฟฟ้าสถิตที่อาจอยู่ในร่างกายทุกครั้งก่อนจับอุปกรณ์คอมพิวเตอร์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5)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สายรัดพลาสติก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Cable Ties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ใช้สำหรับรัด หรือเก็บสายไฟ สายสัญญาณต่าง ๆ ให้มีความเรียบร้อย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9" descr="D:\หลักการระบบคอมพิวเตอร์\ภาพการประกอบคอมพิวเตอร์\IMG_20180618_102455.jpg">
            <a:extLst>
              <a:ext uri="{FF2B5EF4-FFF2-40B4-BE49-F238E27FC236}">
                <a16:creationId xmlns:a16="http://schemas.microsoft.com/office/drawing/2014/main" id="{FF282815-A794-49BD-AC92-490887BA0485}"/>
              </a:ext>
            </a:extLst>
          </p:cNvPr>
          <p:cNvPicPr/>
          <p:nvPr/>
        </p:nvPicPr>
        <p:blipFill>
          <a:blip r:embed="rId2" cstate="print"/>
          <a:srcRect t="22575" b="18695"/>
          <a:stretch>
            <a:fillRect/>
          </a:stretch>
        </p:blipFill>
        <p:spPr bwMode="auto">
          <a:xfrm>
            <a:off x="3453691" y="3926347"/>
            <a:ext cx="5278755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76653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7D41A321-B1FD-4577-9B06-C13350D6CFCB}"/>
              </a:ext>
            </a:extLst>
          </p:cNvPr>
          <p:cNvSpPr txBox="1">
            <a:spLocks/>
          </p:cNvSpPr>
          <p:nvPr/>
        </p:nvSpPr>
        <p:spPr>
          <a:xfrm>
            <a:off x="465992" y="728133"/>
            <a:ext cx="11245361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เตรียมชิ้นส่วนอุปกรณ์คอมพิวเตอร์ต่าง ๆ</a:t>
            </a: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ในการเตรียมชิ้นส่วนอุปกรณ์ต่าง ๆ ทำเพื่อตรวจสภาพของอุปกรณ์ต่าง ๆ ว่ามีสภาพดีไม่แตกหัก พร้อมทั้งจัดเตรียมไว้ให้เป็นระเบียบไม่ปะปนกันพร้อมใช้งานดังนี้</a:t>
            </a: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1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ซีพียู ให้ตรวจดูสภาพขามีการหักหรืองอหรือไม่ 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2)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แรม ให้ตรวจสภาพว่ามีร่องรอยชำรุดหรือไม่ 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3)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เมนบอร์ด ให้ตรวจดูสภาพว่ามีร่องรอยชำรุดหรือไม่ 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4)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ฮาร์ดดิสก์ ให้ตรวจสอบสภาพว่ามีร่องรอยชำรุดหรือไม่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5)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ชิ้นส่วนอุปกรณ์อื่น ๆ เช่น 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 การ์ดแสดงผล การ์ดเสียง ให้ทำการตรวจ สอบในลักษณะเดียวกันกับอุปกรณ์อื่น ๆ ที่ผ่านมา </a:t>
            </a:r>
          </a:p>
        </p:txBody>
      </p:sp>
    </p:spTree>
    <p:extLst>
      <p:ext uri="{BB962C8B-B14F-4D97-AF65-F5344CB8AC3E}">
        <p14:creationId xmlns:p14="http://schemas.microsoft.com/office/powerpoint/2010/main" val="3963901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4469987F-DB3F-4693-ABA5-C8DCFD192370}"/>
              </a:ext>
            </a:extLst>
          </p:cNvPr>
          <p:cNvSpPr txBox="1">
            <a:spLocks/>
          </p:cNvSpPr>
          <p:nvPr/>
        </p:nvSpPr>
        <p:spPr>
          <a:xfrm>
            <a:off x="474785" y="728133"/>
            <a:ext cx="11210192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วิธีการสลายไฟฟ้าสถิต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</a:p>
          <a:p>
            <a:pPr marL="0" indent="0">
              <a:buNone/>
            </a:pP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ใช้สายรัดข้อมือสำหรับสลายไฟฟ้าสถิตโดยเฉพาะ ซึ่งมีลักษณะเป็นแถบคาดข้อมือ จะมีส่วนที่เป็นโลหะติดอยู่กับผิวของผู้ใช้ ส่วนปลายอีกด้านหนึ่งจะเป็นคีมหนีบไปที่โลหะ เพื่อสลายไฟฟ้าสถิต</a:t>
            </a:r>
          </a:p>
        </p:txBody>
      </p:sp>
      <p:pic>
        <p:nvPicPr>
          <p:cNvPr id="3" name="Picture 1" descr="รูปภาพที่เกี่ยวข้อง">
            <a:extLst>
              <a:ext uri="{FF2B5EF4-FFF2-40B4-BE49-F238E27FC236}">
                <a16:creationId xmlns:a16="http://schemas.microsoft.com/office/drawing/2014/main" id="{F3F8495E-E717-422A-8353-51E2AD1D362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4026" y="2876341"/>
            <a:ext cx="3803947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3888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29B009E6-6ED7-43F8-8E3F-0C6BA115D8A4}"/>
              </a:ext>
            </a:extLst>
          </p:cNvPr>
          <p:cNvSpPr txBox="1">
            <a:spLocks/>
          </p:cNvSpPr>
          <p:nvPr/>
        </p:nvSpPr>
        <p:spPr>
          <a:xfrm>
            <a:off x="472273" y="728133"/>
            <a:ext cx="11254153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หากไม่มีสายรัดสลายไฟฟ้าสถิต มีอีกวิธีก็คือ ก่อนที่จะสัมผัสอุปกรณ์คอมพิวเตอร์ทุกครั้ง ให้เอื้อมมือไปสัมผัสโลหะขนาดใหญ่ก่อนเพื่อสลายไฟฟ้าสถิต เช่น สัมผัสกล่องโลหะที่หุ้มแหล่งจ่ายไฟหรือตัว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 </a:t>
            </a:r>
          </a:p>
        </p:txBody>
      </p:sp>
      <p:pic>
        <p:nvPicPr>
          <p:cNvPr id="3" name="Picture 4" descr="ผลการค้นหารูปภาพสำหรับ สาย ไฟฟ้า สถิตย์">
            <a:extLst>
              <a:ext uri="{FF2B5EF4-FFF2-40B4-BE49-F238E27FC236}">
                <a16:creationId xmlns:a16="http://schemas.microsoft.com/office/drawing/2014/main" id="{4A058A5E-8ED8-4A5B-B171-77C6CD6C2E8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48229" y="1989666"/>
            <a:ext cx="3695542" cy="3115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65126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6413A0E6-A624-4B6D-BC70-3E94CDF7AA19}"/>
              </a:ext>
            </a:extLst>
          </p:cNvPr>
          <p:cNvSpPr txBox="1">
            <a:spLocks/>
          </p:cNvSpPr>
          <p:nvPr/>
        </p:nvSpPr>
        <p:spPr>
          <a:xfrm>
            <a:off x="457200" y="728133"/>
            <a:ext cx="11245361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การประกอบเครื่องคอมพิวเตอร์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1)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เตรียม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เค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สให้พร้อม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" descr="D:\หลักการระบบคอมพิวเตอร์\ส่วนประกอบของคอมพิวเตอร์\yr (1).jpg">
            <a:extLst>
              <a:ext uri="{FF2B5EF4-FFF2-40B4-BE49-F238E27FC236}">
                <a16:creationId xmlns:a16="http://schemas.microsoft.com/office/drawing/2014/main" id="{20D2E2CC-9820-437C-922A-46676A5CDDC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2008" y="2477873"/>
            <a:ext cx="4306252" cy="341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Users\witsarut\Desktop\ภาพการประกอบคอมพิวเตอร์\IMG_20180615_134054.jpg">
            <a:extLst>
              <a:ext uri="{FF2B5EF4-FFF2-40B4-BE49-F238E27FC236}">
                <a16:creationId xmlns:a16="http://schemas.microsoft.com/office/drawing/2014/main" id="{0F853CA5-E210-446D-A67E-315BEC838BB2}"/>
              </a:ext>
            </a:extLst>
          </p:cNvPr>
          <p:cNvPicPr/>
          <p:nvPr/>
        </p:nvPicPr>
        <p:blipFill>
          <a:blip r:embed="rId3" cstate="print"/>
          <a:srcRect l="8855" r="5203"/>
          <a:stretch>
            <a:fillRect/>
          </a:stretch>
        </p:blipFill>
        <p:spPr bwMode="auto">
          <a:xfrm>
            <a:off x="6643740" y="2477874"/>
            <a:ext cx="4306252" cy="341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76849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74F0F4CB-A56F-4A2E-9B4D-85F6E52F7514}"/>
              </a:ext>
            </a:extLst>
          </p:cNvPr>
          <p:cNvSpPr txBox="1">
            <a:spLocks/>
          </p:cNvSpPr>
          <p:nvPr/>
        </p:nvSpPr>
        <p:spPr>
          <a:xfrm>
            <a:off x="474785" y="728133"/>
            <a:ext cx="11227777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ติดตั้งแผ่นเพลทสำหรับช่องเชื่อมต่อพอร์ตต่าง ๆ ของเมนบอร์ด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en-US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4" descr="C:\Users\witsarut\Desktop\ภาพการประกอบคอมพิวเตอร์\IMG_20180615_133639.jpg">
            <a:extLst>
              <a:ext uri="{FF2B5EF4-FFF2-40B4-BE49-F238E27FC236}">
                <a16:creationId xmlns:a16="http://schemas.microsoft.com/office/drawing/2014/main" id="{39088339-685A-44C0-9D09-4ED93DDCBFAD}"/>
              </a:ext>
            </a:extLst>
          </p:cNvPr>
          <p:cNvPicPr/>
          <p:nvPr/>
        </p:nvPicPr>
        <p:blipFill>
          <a:blip r:embed="rId2" cstate="print"/>
          <a:srcRect b="26969"/>
          <a:stretch>
            <a:fillRect/>
          </a:stretch>
        </p:blipFill>
        <p:spPr bwMode="auto">
          <a:xfrm>
            <a:off x="3399894" y="1735930"/>
            <a:ext cx="6069542" cy="3623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25362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FB89E0F3-F471-4BE7-879E-1B0B112374A2}"/>
              </a:ext>
            </a:extLst>
          </p:cNvPr>
          <p:cNvSpPr txBox="1">
            <a:spLocks/>
          </p:cNvSpPr>
          <p:nvPr/>
        </p:nvSpPr>
        <p:spPr>
          <a:xfrm>
            <a:off x="457200" y="728133"/>
            <a:ext cx="11254153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นำเมนบอร์ดมาทาบบนแผ่นรองรับเมนบอร์ด และแผ่นเพลท ทำเครื่องหมายหรือจดจำตำแหน่งรูขันสกรูบนแทนรองรับเมนบอร์ด จากนั้นนำหลักยึดเมนบอร์ด 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en-US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5" descr="C:\Users\witsarut\Desktop\ภาพการประกอบคอมพิวเตอร์\IMG_20180615_134010.jpg">
            <a:extLst>
              <a:ext uri="{FF2B5EF4-FFF2-40B4-BE49-F238E27FC236}">
                <a16:creationId xmlns:a16="http://schemas.microsoft.com/office/drawing/2014/main" id="{47036A6C-139F-44AA-A989-51D719B72894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0332" y="2450411"/>
            <a:ext cx="4181370" cy="3423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 descr="C:\Users\witsarut\Desktop\ภาพการประกอบคอมพิวเตอร์\IMG_20180615_133949.jpg">
            <a:extLst>
              <a:ext uri="{FF2B5EF4-FFF2-40B4-BE49-F238E27FC236}">
                <a16:creationId xmlns:a16="http://schemas.microsoft.com/office/drawing/2014/main" id="{7ED97D2F-5ABF-4ADF-A494-33056D474F42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233" y="2450411"/>
            <a:ext cx="4181368" cy="3423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15878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25CD6670-D0E5-4119-9CA6-B04BFB8BC772}"/>
              </a:ext>
            </a:extLst>
          </p:cNvPr>
          <p:cNvSpPr txBox="1">
            <a:spLocks/>
          </p:cNvSpPr>
          <p:nvPr/>
        </p:nvSpPr>
        <p:spPr>
          <a:xfrm>
            <a:off x="439616" y="728134"/>
            <a:ext cx="11280530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4)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ติดตั้งซีพียูลงบนเมนบอร์ด 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en-US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3" descr="D:\หลักการระบบคอมพิวเตอร์\ภาพการประกอบคอมพิวเตอร์\IMG_20180618_081942.jpg">
            <a:extLst>
              <a:ext uri="{FF2B5EF4-FFF2-40B4-BE49-F238E27FC236}">
                <a16:creationId xmlns:a16="http://schemas.microsoft.com/office/drawing/2014/main" id="{6E80C135-5C16-4584-BB6E-F69A83E88D52}"/>
              </a:ext>
            </a:extLst>
          </p:cNvPr>
          <p:cNvPicPr/>
          <p:nvPr/>
        </p:nvPicPr>
        <p:blipFill>
          <a:blip r:embed="rId2" cstate="print"/>
          <a:srcRect l="19483" t="17288" r="19128" b="23441"/>
          <a:stretch>
            <a:fillRect/>
          </a:stretch>
        </p:blipFill>
        <p:spPr bwMode="auto">
          <a:xfrm>
            <a:off x="1298097" y="1816205"/>
            <a:ext cx="5057669" cy="4313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C:\Users\witsarut\Desktop\ภาพการประกอบคอมพิวเตอร์\IMG_20180615_134623.jpg">
            <a:extLst>
              <a:ext uri="{FF2B5EF4-FFF2-40B4-BE49-F238E27FC236}">
                <a16:creationId xmlns:a16="http://schemas.microsoft.com/office/drawing/2014/main" id="{719F600F-E7B5-4C29-909F-9DC552E91F43}"/>
              </a:ext>
            </a:extLst>
          </p:cNvPr>
          <p:cNvPicPr/>
          <p:nvPr/>
        </p:nvPicPr>
        <p:blipFill>
          <a:blip r:embed="rId3" cstate="print"/>
          <a:srcRect l="23188" t="11735" b="21173"/>
          <a:stretch>
            <a:fillRect/>
          </a:stretch>
        </p:blipFill>
        <p:spPr bwMode="auto">
          <a:xfrm>
            <a:off x="6440063" y="1816205"/>
            <a:ext cx="5057669" cy="4313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79759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C:\Users\witsarut\Desktop\ภาพการประกอบคอมพิวเตอร์\IMG_20180615_134449.jpg">
            <a:extLst>
              <a:ext uri="{FF2B5EF4-FFF2-40B4-BE49-F238E27FC236}">
                <a16:creationId xmlns:a16="http://schemas.microsoft.com/office/drawing/2014/main" id="{98B31EAC-7C42-4E90-A623-93A2D1A439C1}"/>
              </a:ext>
            </a:extLst>
          </p:cNvPr>
          <p:cNvPicPr/>
          <p:nvPr/>
        </p:nvPicPr>
        <p:blipFill>
          <a:blip r:embed="rId2" cstate="print"/>
          <a:srcRect l="4108" t="15988" r="8693" b="20349"/>
          <a:stretch>
            <a:fillRect/>
          </a:stretch>
        </p:blipFill>
        <p:spPr bwMode="auto">
          <a:xfrm>
            <a:off x="2624666" y="1674406"/>
            <a:ext cx="6942665" cy="4144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BD6F6256-720A-4952-A401-1E53D6FA0FBD}"/>
              </a:ext>
            </a:extLst>
          </p:cNvPr>
          <p:cNvSpPr/>
          <p:nvPr/>
        </p:nvSpPr>
        <p:spPr>
          <a:xfrm>
            <a:off x="3586336" y="811862"/>
            <a:ext cx="5019323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การติดตั้งซีพียูเป็นแบบคา</a:t>
            </a:r>
            <a:r>
              <a:rPr lang="th-TH" sz="32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ร์ทริดจ์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(</a:t>
            </a:r>
            <a:r>
              <a:rPr lang="en-US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Cartridge)</a:t>
            </a:r>
          </a:p>
        </p:txBody>
      </p:sp>
    </p:spTree>
    <p:extLst>
      <p:ext uri="{BB962C8B-B14F-4D97-AF65-F5344CB8AC3E}">
        <p14:creationId xmlns:p14="http://schemas.microsoft.com/office/powerpoint/2010/main" val="1107080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42DE5E7C-D1D3-48C7-9A36-CCE5BA38CB5D}"/>
              </a:ext>
            </a:extLst>
          </p:cNvPr>
          <p:cNvSpPr txBox="1">
            <a:spLocks/>
          </p:cNvSpPr>
          <p:nvPr/>
        </p:nvSpPr>
        <p:spPr>
          <a:xfrm>
            <a:off x="439615" y="728133"/>
            <a:ext cx="11324493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5)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ติดตั้งชุดระบายความร้อนลงบนตัวซีพียู 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en-US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9" descr="C:\Users\witsarut\Desktop\ภาพการประกอบคอมพิวเตอร์\IMG_20180615_140235.jpg">
            <a:extLst>
              <a:ext uri="{FF2B5EF4-FFF2-40B4-BE49-F238E27FC236}">
                <a16:creationId xmlns:a16="http://schemas.microsoft.com/office/drawing/2014/main" id="{85A429B9-E53B-46B7-9AC7-DED715155292}"/>
              </a:ext>
            </a:extLst>
          </p:cNvPr>
          <p:cNvPicPr/>
          <p:nvPr/>
        </p:nvPicPr>
        <p:blipFill>
          <a:blip r:embed="rId2" cstate="print"/>
          <a:srcRect l="20685" t="12237" r="15462" b="14531"/>
          <a:stretch>
            <a:fillRect/>
          </a:stretch>
        </p:blipFill>
        <p:spPr bwMode="auto">
          <a:xfrm>
            <a:off x="902754" y="2455333"/>
            <a:ext cx="3172887" cy="2760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 descr="C:\Users\witsarut\Desktop\ภาพการประกอบคอมพิวเตอร์\IMG_20180615_140610.jpg">
            <a:extLst>
              <a:ext uri="{FF2B5EF4-FFF2-40B4-BE49-F238E27FC236}">
                <a16:creationId xmlns:a16="http://schemas.microsoft.com/office/drawing/2014/main" id="{70A1057F-BBB9-48E4-A522-6DD3BE72ECB1}"/>
              </a:ext>
            </a:extLst>
          </p:cNvPr>
          <p:cNvPicPr/>
          <p:nvPr/>
        </p:nvPicPr>
        <p:blipFill>
          <a:blip r:embed="rId3" cstate="print"/>
          <a:srcRect l="7354"/>
          <a:stretch>
            <a:fillRect/>
          </a:stretch>
        </p:blipFill>
        <p:spPr bwMode="auto">
          <a:xfrm>
            <a:off x="4613800" y="2455333"/>
            <a:ext cx="3172887" cy="2760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C:\Users\witsarut\Desktop\ภาพการประกอบคอมพิวเตอร์\IMG_20180615_140635.jpg">
            <a:extLst>
              <a:ext uri="{FF2B5EF4-FFF2-40B4-BE49-F238E27FC236}">
                <a16:creationId xmlns:a16="http://schemas.microsoft.com/office/drawing/2014/main" id="{E035E8E9-50A2-4A55-A54C-89938CC76996}"/>
              </a:ext>
            </a:extLst>
          </p:cNvPr>
          <p:cNvPicPr/>
          <p:nvPr/>
        </p:nvPicPr>
        <p:blipFill>
          <a:blip r:embed="rId4" cstate="print"/>
          <a:srcRect b="24092"/>
          <a:stretch>
            <a:fillRect/>
          </a:stretch>
        </p:blipFill>
        <p:spPr bwMode="auto">
          <a:xfrm>
            <a:off x="8324847" y="2431467"/>
            <a:ext cx="3172885" cy="280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78562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886CC4C0-AD21-4AAB-B2D7-54B843E34BE2}"/>
              </a:ext>
            </a:extLst>
          </p:cNvPr>
          <p:cNvSpPr txBox="1">
            <a:spLocks/>
          </p:cNvSpPr>
          <p:nvPr/>
        </p:nvSpPr>
        <p:spPr>
          <a:xfrm>
            <a:off x="474785" y="728133"/>
            <a:ext cx="11022947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6)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ติดตั้งแรมลงบนเมนบอร์ด 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en-US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2" descr="C:\Users\witsarut\Desktop\ภาพการประกอบคอมพิวเตอร์\IMG_20180615_140734.jpg">
            <a:extLst>
              <a:ext uri="{FF2B5EF4-FFF2-40B4-BE49-F238E27FC236}">
                <a16:creationId xmlns:a16="http://schemas.microsoft.com/office/drawing/2014/main" id="{0E152792-C822-430A-BB34-96ED9CE65CAE}"/>
              </a:ext>
            </a:extLst>
          </p:cNvPr>
          <p:cNvPicPr/>
          <p:nvPr/>
        </p:nvPicPr>
        <p:blipFill>
          <a:blip r:embed="rId2" cstate="print"/>
          <a:srcRect l="15177" t="30211" r="12263" b="23135"/>
          <a:stretch>
            <a:fillRect/>
          </a:stretch>
        </p:blipFill>
        <p:spPr bwMode="auto">
          <a:xfrm>
            <a:off x="2951374" y="1744662"/>
            <a:ext cx="6289252" cy="336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89236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8E5E6FA0-6A68-4E0D-8DEB-46C7D47E7A67}"/>
              </a:ext>
            </a:extLst>
          </p:cNvPr>
          <p:cNvSpPr txBox="1">
            <a:spLocks/>
          </p:cNvSpPr>
          <p:nvPr/>
        </p:nvSpPr>
        <p:spPr>
          <a:xfrm>
            <a:off x="457201" y="728133"/>
            <a:ext cx="11280530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7)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ติดตั้งเมนบอร์ดเข้ากับตัวเครื่อง 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en-US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3" descr="C:\Users\witsarut\Desktop\ภาพการประกอบคอมพิวเตอร์\IMG_20180615_140813.jpg">
            <a:extLst>
              <a:ext uri="{FF2B5EF4-FFF2-40B4-BE49-F238E27FC236}">
                <a16:creationId xmlns:a16="http://schemas.microsoft.com/office/drawing/2014/main" id="{E33AD6AF-5DA4-41D6-A00F-A90FF6EAA983}"/>
              </a:ext>
            </a:extLst>
          </p:cNvPr>
          <p:cNvPicPr/>
          <p:nvPr/>
        </p:nvPicPr>
        <p:blipFill>
          <a:blip r:embed="rId2" cstate="print"/>
          <a:srcRect l="19110" t="21606" r="20101" b="14914"/>
          <a:stretch>
            <a:fillRect/>
          </a:stretch>
        </p:blipFill>
        <p:spPr bwMode="auto">
          <a:xfrm>
            <a:off x="967674" y="1848485"/>
            <a:ext cx="4973320" cy="4281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4" descr="C:\Users\witsarut\Desktop\ภาพการประกอบคอมพิวเตอร์\IMG_20180615_141451.jpg">
            <a:extLst>
              <a:ext uri="{FF2B5EF4-FFF2-40B4-BE49-F238E27FC236}">
                <a16:creationId xmlns:a16="http://schemas.microsoft.com/office/drawing/2014/main" id="{FBF7C3B4-C043-4FEF-A55E-81A63AB67E08}"/>
              </a:ext>
            </a:extLst>
          </p:cNvPr>
          <p:cNvPicPr/>
          <p:nvPr/>
        </p:nvPicPr>
        <p:blipFill>
          <a:blip r:embed="rId3" cstate="print"/>
          <a:srcRect l="14672" t="19694" b="11472"/>
          <a:stretch>
            <a:fillRect/>
          </a:stretch>
        </p:blipFill>
        <p:spPr bwMode="auto">
          <a:xfrm>
            <a:off x="6381128" y="1848485"/>
            <a:ext cx="5046266" cy="4281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8279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0932FCB0-8C15-4D31-92B3-2501333144EF}"/>
              </a:ext>
            </a:extLst>
          </p:cNvPr>
          <p:cNvSpPr txBox="1">
            <a:spLocks/>
          </p:cNvSpPr>
          <p:nvPr/>
        </p:nvSpPr>
        <p:spPr>
          <a:xfrm>
            <a:off x="448408" y="728133"/>
            <a:ext cx="11280529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8)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ติดตั้งฮาร์ดดิสก์ 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en-US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Picture 23" descr="C:\Users\witsarut\Desktop\ภาพการประกอบคอมพิวเตอร์\IMG_20180615_142543.jpg">
            <a:extLst>
              <a:ext uri="{FF2B5EF4-FFF2-40B4-BE49-F238E27FC236}">
                <a16:creationId xmlns:a16="http://schemas.microsoft.com/office/drawing/2014/main" id="{196F5C8C-0FE8-4DAD-B96A-28698FD660B9}"/>
              </a:ext>
            </a:extLst>
          </p:cNvPr>
          <p:cNvPicPr/>
          <p:nvPr/>
        </p:nvPicPr>
        <p:blipFill>
          <a:blip r:embed="rId2" cstate="print"/>
          <a:srcRect l="14462" t="23709" r="16166" b="23327"/>
          <a:stretch>
            <a:fillRect/>
          </a:stretch>
        </p:blipFill>
        <p:spPr bwMode="auto">
          <a:xfrm>
            <a:off x="3208073" y="1496060"/>
            <a:ext cx="5775854" cy="3865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8861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6C01D506-57BA-4BEF-BFE9-B2209E4F22F7}"/>
              </a:ext>
            </a:extLst>
          </p:cNvPr>
          <p:cNvSpPr txBox="1">
            <a:spLocks/>
          </p:cNvSpPr>
          <p:nvPr/>
        </p:nvSpPr>
        <p:spPr>
          <a:xfrm>
            <a:off x="448409" y="728133"/>
            <a:ext cx="11301842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8.1)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การติดตั้งฮาร์ดดิสก์แบบไอดีอี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IDE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en-US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8" descr="à¸£à¸¹à¸à¸ à¸²à¸à¸à¸µà¹à¹à¸à¸µà¹à¸¢à¸§à¸à¹à¸­à¸">
            <a:extLst>
              <a:ext uri="{FF2B5EF4-FFF2-40B4-BE49-F238E27FC236}">
                <a16:creationId xmlns:a16="http://schemas.microsoft.com/office/drawing/2014/main" id="{EE17F1A4-3C52-42B3-AA1B-5A85606782B6}"/>
              </a:ext>
            </a:extLst>
          </p:cNvPr>
          <p:cNvPicPr/>
          <p:nvPr/>
        </p:nvPicPr>
        <p:blipFill>
          <a:blip r:embed="rId2" cstate="print"/>
          <a:srcRect l="4200" t="13879" r="3172" b="11051"/>
          <a:stretch>
            <a:fillRect/>
          </a:stretch>
        </p:blipFill>
        <p:spPr bwMode="auto">
          <a:xfrm>
            <a:off x="993530" y="2065728"/>
            <a:ext cx="4810548" cy="348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D:\หลักการระบบคอมพิวเตอร์\ภาพการประกอบคอมพิวเตอร์\IMG_20180618_082527.jpg">
            <a:extLst>
              <a:ext uri="{FF2B5EF4-FFF2-40B4-BE49-F238E27FC236}">
                <a16:creationId xmlns:a16="http://schemas.microsoft.com/office/drawing/2014/main" id="{A101697C-8768-404C-81FE-6F3268116680}"/>
              </a:ext>
            </a:extLst>
          </p:cNvPr>
          <p:cNvPicPr/>
          <p:nvPr/>
        </p:nvPicPr>
        <p:blipFill>
          <a:blip r:embed="rId3" cstate="print"/>
          <a:srcRect l="30569" t="25436" r="21173" b="35288"/>
          <a:stretch>
            <a:fillRect/>
          </a:stretch>
        </p:blipFill>
        <p:spPr bwMode="auto">
          <a:xfrm>
            <a:off x="6349199" y="1934495"/>
            <a:ext cx="4810548" cy="3614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07988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78672F41-3061-4DF8-BC43-23363F634ED3}"/>
              </a:ext>
            </a:extLst>
          </p:cNvPr>
          <p:cNvSpPr txBox="1">
            <a:spLocks/>
          </p:cNvSpPr>
          <p:nvPr/>
        </p:nvSpPr>
        <p:spPr>
          <a:xfrm>
            <a:off x="448409" y="728133"/>
            <a:ext cx="11049324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8.2)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การติดตั้งฮาร์ดดิสก์แบบซาต้า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SATA)</a:t>
            </a:r>
          </a:p>
        </p:txBody>
      </p:sp>
      <p:pic>
        <p:nvPicPr>
          <p:cNvPr id="3" name="Picture 24" descr="C:\Users\witsarut\Desktop\ภาพการประกอบคอมพิวเตอร์\IMG_20180615_142708.jpg">
            <a:extLst>
              <a:ext uri="{FF2B5EF4-FFF2-40B4-BE49-F238E27FC236}">
                <a16:creationId xmlns:a16="http://schemas.microsoft.com/office/drawing/2014/main" id="{7A8A3925-CC49-4A62-9EE3-9B2187FC7807}"/>
              </a:ext>
            </a:extLst>
          </p:cNvPr>
          <p:cNvPicPr/>
          <p:nvPr/>
        </p:nvPicPr>
        <p:blipFill>
          <a:blip r:embed="rId2" cstate="print"/>
          <a:srcRect l="27950" t="21875" r="20913" b="25028"/>
          <a:stretch>
            <a:fillRect/>
          </a:stretch>
        </p:blipFill>
        <p:spPr bwMode="auto">
          <a:xfrm>
            <a:off x="1022875" y="1851766"/>
            <a:ext cx="4837325" cy="315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5" descr="C:\Users\witsarut\Desktop\ภาพการประกอบคอมพิวเตอร์\IMG_20180615_142721.jpg">
            <a:extLst>
              <a:ext uri="{FF2B5EF4-FFF2-40B4-BE49-F238E27FC236}">
                <a16:creationId xmlns:a16="http://schemas.microsoft.com/office/drawing/2014/main" id="{47111331-1043-430F-BB33-D813818A04DF}"/>
              </a:ext>
            </a:extLst>
          </p:cNvPr>
          <p:cNvPicPr/>
          <p:nvPr/>
        </p:nvPicPr>
        <p:blipFill>
          <a:blip r:embed="rId3" cstate="print"/>
          <a:srcRect l="31924" t="22116" r="22222" b="28037"/>
          <a:stretch>
            <a:fillRect/>
          </a:stretch>
        </p:blipFill>
        <p:spPr bwMode="auto">
          <a:xfrm>
            <a:off x="6434666" y="1851766"/>
            <a:ext cx="4837324" cy="315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55555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7FFE9192-D16F-4D75-B8DA-C91B8298F5AD}"/>
              </a:ext>
            </a:extLst>
          </p:cNvPr>
          <p:cNvSpPr txBox="1">
            <a:spLocks/>
          </p:cNvSpPr>
          <p:nvPr/>
        </p:nvSpPr>
        <p:spPr>
          <a:xfrm>
            <a:off x="448409" y="728133"/>
            <a:ext cx="11049324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9)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ติดตั้งอุปกรณ์ออปติคอล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ไดร์ฟ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26" descr="C:\Users\witsarut\Desktop\ภาพการประกอบคอมพิวเตอร์\IMG_20180617_120115.jpg">
            <a:extLst>
              <a:ext uri="{FF2B5EF4-FFF2-40B4-BE49-F238E27FC236}">
                <a16:creationId xmlns:a16="http://schemas.microsoft.com/office/drawing/2014/main" id="{DAE05911-85A6-40C4-9144-36D00BAC0134}"/>
              </a:ext>
            </a:extLst>
          </p:cNvPr>
          <p:cNvPicPr/>
          <p:nvPr/>
        </p:nvPicPr>
        <p:blipFill>
          <a:blip r:embed="rId2" cstate="print"/>
          <a:srcRect l="10085" t="23104" r="19130" b="17813"/>
          <a:stretch>
            <a:fillRect/>
          </a:stretch>
        </p:blipFill>
        <p:spPr bwMode="auto">
          <a:xfrm>
            <a:off x="3174047" y="1763395"/>
            <a:ext cx="5843905" cy="389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64631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1BA61ABD-7FB0-431F-8301-B47F2FB1FCFD}"/>
              </a:ext>
            </a:extLst>
          </p:cNvPr>
          <p:cNvSpPr txBox="1">
            <a:spLocks/>
          </p:cNvSpPr>
          <p:nvPr/>
        </p:nvSpPr>
        <p:spPr>
          <a:xfrm>
            <a:off x="457201" y="728133"/>
            <a:ext cx="11040532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10)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ติดตั้งอุปกรณ์อ่านเขียนสื่อบันทึกข้อมูลภายนอก</a:t>
            </a:r>
          </a:p>
          <a:p>
            <a:pPr marL="0" indent="0">
              <a:buNone/>
            </a:pP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10.1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การติดตั้ง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ฟล็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อปปี้ดิสก์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ไดร์ฟ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27" descr="C:\Users\witsarut\Desktop\ภาพการประกอบคอมพิวเตอร์\IMG_20180615_143026.jpg">
            <a:extLst>
              <a:ext uri="{FF2B5EF4-FFF2-40B4-BE49-F238E27FC236}">
                <a16:creationId xmlns:a16="http://schemas.microsoft.com/office/drawing/2014/main" id="{151D030F-D68F-47AE-A7D2-E44D107A16B5}"/>
              </a:ext>
            </a:extLst>
          </p:cNvPr>
          <p:cNvPicPr/>
          <p:nvPr/>
        </p:nvPicPr>
        <p:blipFill>
          <a:blip r:embed="rId2" cstate="print"/>
          <a:srcRect l="4396" t="28755" r="5157" b="34551"/>
          <a:stretch>
            <a:fillRect/>
          </a:stretch>
        </p:blipFill>
        <p:spPr bwMode="auto">
          <a:xfrm>
            <a:off x="2543279" y="2550794"/>
            <a:ext cx="7782772" cy="310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1823131-D9B7-4386-BBB8-126BB7B76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0560" y="3072185"/>
            <a:ext cx="1000936" cy="324623"/>
          </a:xfrm>
          <a:prstGeom prst="rect">
            <a:avLst/>
          </a:prstGeom>
        </p:spPr>
      </p:pic>
      <p:cxnSp>
        <p:nvCxnSpPr>
          <p:cNvPr id="1026" name="AutoShape 2">
            <a:extLst>
              <a:ext uri="{FF2B5EF4-FFF2-40B4-BE49-F238E27FC236}">
                <a16:creationId xmlns:a16="http://schemas.microsoft.com/office/drawing/2014/main" id="{57000F12-F54B-4B11-9A83-54A1BD5A818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974825" y="3429000"/>
            <a:ext cx="188912" cy="257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FA1BD739-BD7C-425D-8361-5B49FD7A3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8200" y="3095667"/>
            <a:ext cx="1161905" cy="333333"/>
          </a:xfrm>
          <a:prstGeom prst="rect">
            <a:avLst/>
          </a:prstGeom>
        </p:spPr>
      </p:pic>
      <p:cxnSp>
        <p:nvCxnSpPr>
          <p:cNvPr id="1028" name="AutoShape 4">
            <a:extLst>
              <a:ext uri="{FF2B5EF4-FFF2-40B4-BE49-F238E27FC236}">
                <a16:creationId xmlns:a16="http://schemas.microsoft.com/office/drawing/2014/main" id="{D2132F77-DF2B-419E-ABA3-77A366E5FDE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514205" y="3535891"/>
            <a:ext cx="215900" cy="257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Rectangle 5">
            <a:extLst>
              <a:ext uri="{FF2B5EF4-FFF2-40B4-BE49-F238E27FC236}">
                <a16:creationId xmlns:a16="http://schemas.microsoft.com/office/drawing/2014/main" id="{C4E8DBCD-2825-41E4-BE76-6784E5565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9100" y="2993830"/>
            <a:ext cx="977900" cy="3000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th-TH" altLang="th-TH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rdia New" panose="020B0304020202020204" pitchFamily="34" charset="-34"/>
                <a:ea typeface="Angsana New" panose="02020603050405020304" pitchFamily="18" charset="-34"/>
                <a:cs typeface="Cordia New" panose="020B0304020202020204" pitchFamily="34" charset="-34"/>
              </a:rPr>
              <a:t>หัวต่อ</a:t>
            </a:r>
            <a:r>
              <a:rPr kumimoji="0" lang="th-TH" altLang="th-TH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rdia New" panose="020B0304020202020204" pitchFamily="34" charset="-34"/>
                <a:ea typeface="Angsana New" panose="02020603050405020304" pitchFamily="18" charset="-34"/>
                <a:cs typeface="Cordia New" panose="020B0304020202020204" pitchFamily="34" charset="-34"/>
              </a:rPr>
              <a:t>ไดร์ฟ</a:t>
            </a:r>
            <a:r>
              <a:rPr kumimoji="0" lang="th-TH" altLang="th-TH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rdia New" panose="020B0304020202020204" pitchFamily="34" charset="-34"/>
                <a:ea typeface="Angsana New" panose="02020603050405020304" pitchFamily="18" charset="-34"/>
                <a:cs typeface="Cordia New" panose="020B0304020202020204" pitchFamily="34" charset="-34"/>
              </a:rPr>
              <a:t> </a:t>
            </a:r>
            <a:r>
              <a:rPr kumimoji="0" lang="en-US" altLang="th-TH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ngsana New" panose="02020603050405020304" pitchFamily="18" charset="-34"/>
                <a:cs typeface="Cordia New" panose="020B0304020202020204" pitchFamily="34" charset="-34"/>
              </a:rPr>
              <a:t>B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76404A10-4778-4CA3-8559-B54065616A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0495" y="3455302"/>
            <a:ext cx="115111" cy="286522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0ACEE91E-3E98-4B11-B8EA-2701FE9C20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2128" y="4711473"/>
            <a:ext cx="1838734" cy="314717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B8BE82F1-02DC-42D0-AC2A-52F2D92E95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2128" y="4365017"/>
            <a:ext cx="657889" cy="305573"/>
          </a:xfrm>
          <a:prstGeom prst="rect">
            <a:avLst/>
          </a:prstGeom>
        </p:spPr>
      </p:pic>
      <p:sp>
        <p:nvSpPr>
          <p:cNvPr id="12" name="Rectangle 6">
            <a:extLst>
              <a:ext uri="{FF2B5EF4-FFF2-40B4-BE49-F238E27FC236}">
                <a16:creationId xmlns:a16="http://schemas.microsoft.com/office/drawing/2014/main" id="{A4BCBFB7-1574-4FC8-ADDE-1B469781C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2337" y="4200611"/>
            <a:ext cx="830262" cy="1809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7000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9" descr="C:\Users\witsarut\Desktop\ภาพการประกอบคอมพิวเตอร์\IMG_20180615_143318.jpg">
            <a:extLst>
              <a:ext uri="{FF2B5EF4-FFF2-40B4-BE49-F238E27FC236}">
                <a16:creationId xmlns:a16="http://schemas.microsoft.com/office/drawing/2014/main" id="{04058491-D36F-4CBD-BB56-60D35C1E22B6}"/>
              </a:ext>
            </a:extLst>
          </p:cNvPr>
          <p:cNvPicPr/>
          <p:nvPr/>
        </p:nvPicPr>
        <p:blipFill>
          <a:blip r:embed="rId2" cstate="print"/>
          <a:srcRect l="28521" t="23457" r="18380" b="32275"/>
          <a:stretch>
            <a:fillRect/>
          </a:stretch>
        </p:blipFill>
        <p:spPr bwMode="auto">
          <a:xfrm>
            <a:off x="6790267" y="1872506"/>
            <a:ext cx="4639733" cy="3800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0" descr="C:\Users\witsarut\Desktop\ภาพการประกอบคอมพิวเตอร์\IMG_20180615_143345.jpg">
            <a:extLst>
              <a:ext uri="{FF2B5EF4-FFF2-40B4-BE49-F238E27FC236}">
                <a16:creationId xmlns:a16="http://schemas.microsoft.com/office/drawing/2014/main" id="{ABEFE0DC-3016-4D32-96A9-41125CA89EFB}"/>
              </a:ext>
            </a:extLst>
          </p:cNvPr>
          <p:cNvPicPr/>
          <p:nvPr/>
        </p:nvPicPr>
        <p:blipFill>
          <a:blip r:embed="rId3" cstate="print"/>
          <a:srcRect l="36217" t="25592" r="16325" b="35403"/>
          <a:stretch>
            <a:fillRect/>
          </a:stretch>
        </p:blipFill>
        <p:spPr bwMode="auto">
          <a:xfrm>
            <a:off x="1456266" y="1872506"/>
            <a:ext cx="4639734" cy="3800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DFDD08A8-548F-4063-A84C-3762351154DC}"/>
              </a:ext>
            </a:extLst>
          </p:cNvPr>
          <p:cNvSpPr/>
          <p:nvPr/>
        </p:nvSpPr>
        <p:spPr>
          <a:xfrm>
            <a:off x="4982796" y="649338"/>
            <a:ext cx="3106940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การติดตั้ง</a:t>
            </a:r>
            <a:r>
              <a:rPr lang="th-TH" sz="32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ฟล็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อปปี้ดิสก์</a:t>
            </a:r>
            <a:r>
              <a:rPr lang="th-TH" sz="32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ไดร์ฟ</a:t>
            </a:r>
            <a:endParaRPr lang="en-US" sz="3200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292094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9B8B35DD-38E9-4F1C-B882-06F56C79DF63}"/>
              </a:ext>
            </a:extLst>
          </p:cNvPr>
          <p:cNvSpPr txBox="1">
            <a:spLocks/>
          </p:cNvSpPr>
          <p:nvPr/>
        </p:nvSpPr>
        <p:spPr>
          <a:xfrm>
            <a:off x="439615" y="609600"/>
            <a:ext cx="11058117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10.2)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การติดตั้งเครื่องอ่านการ์ดหน่วยความจำ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(Card Reader)</a:t>
            </a:r>
          </a:p>
        </p:txBody>
      </p:sp>
      <p:pic>
        <p:nvPicPr>
          <p:cNvPr id="3" name="Picture 31" descr="C:\Users\witsarut\Desktop\ภาพการประกอบคอมพิวเตอร์\IMG_20180615_143844.jpg">
            <a:extLst>
              <a:ext uri="{FF2B5EF4-FFF2-40B4-BE49-F238E27FC236}">
                <a16:creationId xmlns:a16="http://schemas.microsoft.com/office/drawing/2014/main" id="{72ADA802-D683-4926-BAFC-0CC2C6013A6F}"/>
              </a:ext>
            </a:extLst>
          </p:cNvPr>
          <p:cNvPicPr/>
          <p:nvPr/>
        </p:nvPicPr>
        <p:blipFill>
          <a:blip r:embed="rId2" cstate="print"/>
          <a:srcRect l="29289" t="32277" r="20588" b="31020"/>
          <a:stretch>
            <a:fillRect/>
          </a:stretch>
        </p:blipFill>
        <p:spPr bwMode="auto">
          <a:xfrm>
            <a:off x="6587073" y="2045121"/>
            <a:ext cx="5096929" cy="3136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2" descr="C:\Users\witsarut\Desktop\ภาพการประกอบคอมพิวเตอร์\IMG_20180615_143927.jpg">
            <a:extLst>
              <a:ext uri="{FF2B5EF4-FFF2-40B4-BE49-F238E27FC236}">
                <a16:creationId xmlns:a16="http://schemas.microsoft.com/office/drawing/2014/main" id="{21A6FC3D-4056-4102-960C-CBBE6A87E33E}"/>
              </a:ext>
            </a:extLst>
          </p:cNvPr>
          <p:cNvPicPr/>
          <p:nvPr/>
        </p:nvPicPr>
        <p:blipFill>
          <a:blip r:embed="rId3" cstate="print"/>
          <a:srcRect l="34432" t="24698" r="19703" b="38609"/>
          <a:stretch>
            <a:fillRect/>
          </a:stretch>
        </p:blipFill>
        <p:spPr bwMode="auto">
          <a:xfrm>
            <a:off x="1371599" y="2045122"/>
            <a:ext cx="4656664" cy="3136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372121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5D39E6F8-0C16-43D1-A278-AD46FB4460F6}"/>
              </a:ext>
            </a:extLst>
          </p:cNvPr>
          <p:cNvSpPr txBox="1">
            <a:spLocks/>
          </p:cNvSpPr>
          <p:nvPr/>
        </p:nvSpPr>
        <p:spPr>
          <a:xfrm>
            <a:off x="439615" y="609600"/>
            <a:ext cx="11058117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11)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ติดตั้งการ์ดแสดงผล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33" descr="C:\Users\witsarut\Desktop\ภาพการประกอบคอมพิวเตอร์\IMG_20180615_144111.jpg">
            <a:extLst>
              <a:ext uri="{FF2B5EF4-FFF2-40B4-BE49-F238E27FC236}">
                <a16:creationId xmlns:a16="http://schemas.microsoft.com/office/drawing/2014/main" id="{CFD0E87A-F02D-42F7-AF63-12BFFDE3BD39}"/>
              </a:ext>
            </a:extLst>
          </p:cNvPr>
          <p:cNvPicPr/>
          <p:nvPr/>
        </p:nvPicPr>
        <p:blipFill>
          <a:blip r:embed="rId2" cstate="print"/>
          <a:srcRect l="26230" t="18518" r="37905" b="27690"/>
          <a:stretch>
            <a:fillRect/>
          </a:stretch>
        </p:blipFill>
        <p:spPr bwMode="auto">
          <a:xfrm>
            <a:off x="1591734" y="1895157"/>
            <a:ext cx="4064002" cy="3726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4" descr="C:\Users\witsarut\Desktop\ภาพการประกอบคอมพิวเตอร์\IMG_20180615_144204.jpg">
            <a:extLst>
              <a:ext uri="{FF2B5EF4-FFF2-40B4-BE49-F238E27FC236}">
                <a16:creationId xmlns:a16="http://schemas.microsoft.com/office/drawing/2014/main" id="{2AC9E4DA-D422-4AA4-BAB6-612DEF03734B}"/>
              </a:ext>
            </a:extLst>
          </p:cNvPr>
          <p:cNvPicPr/>
          <p:nvPr/>
        </p:nvPicPr>
        <p:blipFill>
          <a:blip r:embed="rId3" cstate="print"/>
          <a:srcRect l="15284" t="18166" r="20648" b="28528"/>
          <a:stretch>
            <a:fillRect/>
          </a:stretch>
        </p:blipFill>
        <p:spPr bwMode="auto">
          <a:xfrm>
            <a:off x="6096000" y="1895157"/>
            <a:ext cx="4961468" cy="3726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882333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854538B9-9202-4C17-A0AF-CC0C7491E41D}"/>
              </a:ext>
            </a:extLst>
          </p:cNvPr>
          <p:cNvSpPr txBox="1">
            <a:spLocks/>
          </p:cNvSpPr>
          <p:nvPr/>
        </p:nvSpPr>
        <p:spPr>
          <a:xfrm>
            <a:off x="465993" y="609600"/>
            <a:ext cx="11031740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12)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ติดตั้งการ์ดเสียง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35" descr="C:\Users\witsarut\Desktop\ภาพการประกอบคอมพิวเตอร์\IMG_20180615_144242.jpg">
            <a:extLst>
              <a:ext uri="{FF2B5EF4-FFF2-40B4-BE49-F238E27FC236}">
                <a16:creationId xmlns:a16="http://schemas.microsoft.com/office/drawing/2014/main" id="{D5818A29-DF3F-4589-8AD5-416B9307BE5F}"/>
              </a:ext>
            </a:extLst>
          </p:cNvPr>
          <p:cNvPicPr/>
          <p:nvPr/>
        </p:nvPicPr>
        <p:blipFill>
          <a:blip r:embed="rId2" cstate="print"/>
          <a:srcRect l="9151" t="23814" r="18512" b="20443"/>
          <a:stretch>
            <a:fillRect/>
          </a:stretch>
        </p:blipFill>
        <p:spPr bwMode="auto">
          <a:xfrm>
            <a:off x="3231885" y="1595755"/>
            <a:ext cx="5728229" cy="366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729259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649B5482-0715-48B8-8575-57EA29515486}"/>
              </a:ext>
            </a:extLst>
          </p:cNvPr>
          <p:cNvSpPr txBox="1">
            <a:spLocks/>
          </p:cNvSpPr>
          <p:nvPr/>
        </p:nvSpPr>
        <p:spPr>
          <a:xfrm>
            <a:off x="439615" y="609600"/>
            <a:ext cx="11271739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13)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ติดตั้งแหล่งจ่ายไฟลงในตัว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เค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36" descr="C:\Users\witsarut\Desktop\ภาพการประกอบคอมพิวเตอร์\IMG_20180615_144419.jpg">
            <a:extLst>
              <a:ext uri="{FF2B5EF4-FFF2-40B4-BE49-F238E27FC236}">
                <a16:creationId xmlns:a16="http://schemas.microsoft.com/office/drawing/2014/main" id="{DFC758F2-DBA5-4F02-A2BC-4F651AAE9AEF}"/>
              </a:ext>
            </a:extLst>
          </p:cNvPr>
          <p:cNvPicPr/>
          <p:nvPr/>
        </p:nvPicPr>
        <p:blipFill>
          <a:blip r:embed="rId2" cstate="print"/>
          <a:srcRect l="30276" t="18876" r="11252" b="23241"/>
          <a:stretch>
            <a:fillRect/>
          </a:stretch>
        </p:blipFill>
        <p:spPr bwMode="auto">
          <a:xfrm>
            <a:off x="1185332" y="1725253"/>
            <a:ext cx="4504267" cy="3640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7" descr="C:\Users\witsarut\Desktop\ภาพการประกอบคอมพิวเตอร์\IMG_20180615_144546.jpg">
            <a:extLst>
              <a:ext uri="{FF2B5EF4-FFF2-40B4-BE49-F238E27FC236}">
                <a16:creationId xmlns:a16="http://schemas.microsoft.com/office/drawing/2014/main" id="{65E5BAF6-A64C-441B-A300-FFBB67653900}"/>
              </a:ext>
            </a:extLst>
          </p:cNvPr>
          <p:cNvPicPr/>
          <p:nvPr/>
        </p:nvPicPr>
        <p:blipFill>
          <a:blip r:embed="rId3" cstate="print"/>
          <a:srcRect l="26626" t="19930" r="10590" b="12169"/>
          <a:stretch>
            <a:fillRect/>
          </a:stretch>
        </p:blipFill>
        <p:spPr bwMode="auto">
          <a:xfrm>
            <a:off x="6448344" y="1725253"/>
            <a:ext cx="4504265" cy="3640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769492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D:\หลักการระบบคอมพิวเตอร์\ภาพการประกอบคอมพิวเตอร์\IMG_20180618_092855.jpg">
            <a:extLst>
              <a:ext uri="{FF2B5EF4-FFF2-40B4-BE49-F238E27FC236}">
                <a16:creationId xmlns:a16="http://schemas.microsoft.com/office/drawing/2014/main" id="{67D57FBF-DB83-4B2E-8686-2011DC02DD6E}"/>
              </a:ext>
            </a:extLst>
          </p:cNvPr>
          <p:cNvPicPr/>
          <p:nvPr/>
        </p:nvPicPr>
        <p:blipFill>
          <a:blip r:embed="rId2" cstate="print"/>
          <a:srcRect l="22118" t="17464" r="20971" b="28732"/>
          <a:stretch>
            <a:fillRect/>
          </a:stretch>
        </p:blipFill>
        <p:spPr bwMode="auto">
          <a:xfrm>
            <a:off x="978468" y="2756722"/>
            <a:ext cx="3262524" cy="2207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0" descr="C:\Users\witsarut\Desktop\ภาพการประกอบคอมพิวเตอร์\IMG_20180615_145053.jpg">
            <a:extLst>
              <a:ext uri="{FF2B5EF4-FFF2-40B4-BE49-F238E27FC236}">
                <a16:creationId xmlns:a16="http://schemas.microsoft.com/office/drawing/2014/main" id="{7B7B65FD-070F-4287-990A-D67C707D8C8F}"/>
              </a:ext>
            </a:extLst>
          </p:cNvPr>
          <p:cNvPicPr/>
          <p:nvPr/>
        </p:nvPicPr>
        <p:blipFill>
          <a:blip r:embed="rId3" cstate="print"/>
          <a:srcRect l="26271" t="24520" r="26341" b="26970"/>
          <a:stretch>
            <a:fillRect/>
          </a:stretch>
        </p:blipFill>
        <p:spPr bwMode="auto">
          <a:xfrm>
            <a:off x="4968504" y="1891250"/>
            <a:ext cx="2612390" cy="2207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1" descr="C:\Users\witsarut\Desktop\ภาพการประกอบคอมพิวเตอร์\IMG_20180615_145238.jpg">
            <a:extLst>
              <a:ext uri="{FF2B5EF4-FFF2-40B4-BE49-F238E27FC236}">
                <a16:creationId xmlns:a16="http://schemas.microsoft.com/office/drawing/2014/main" id="{C23F324C-F9FE-4164-B40A-71C77E70B56C}"/>
              </a:ext>
            </a:extLst>
          </p:cNvPr>
          <p:cNvPicPr/>
          <p:nvPr/>
        </p:nvPicPr>
        <p:blipFill>
          <a:blip r:embed="rId4" cstate="print"/>
          <a:srcRect l="29404" t="22760" r="19345" b="37879"/>
          <a:stretch>
            <a:fillRect/>
          </a:stretch>
        </p:blipFill>
        <p:spPr bwMode="auto">
          <a:xfrm>
            <a:off x="8308406" y="2724260"/>
            <a:ext cx="2905125" cy="2207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5426A607-8A1F-48E7-815C-F97F0F445EF9}"/>
              </a:ext>
            </a:extLst>
          </p:cNvPr>
          <p:cNvSpPr/>
          <p:nvPr/>
        </p:nvSpPr>
        <p:spPr>
          <a:xfrm>
            <a:off x="823409" y="5227710"/>
            <a:ext cx="45496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การติดตั้งจุดจ่ายไฟหลักให้กับเมนบอร์ด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BBF201FC-F058-4BBD-8074-20D896C8ED42}"/>
              </a:ext>
            </a:extLst>
          </p:cNvPr>
          <p:cNvSpPr/>
          <p:nvPr/>
        </p:nvSpPr>
        <p:spPr>
          <a:xfrm>
            <a:off x="4968504" y="1184653"/>
            <a:ext cx="34964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การติดตั้งจุดจ่ายไฟสำหรับซีพียู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BE93A1A4-8293-4E8B-86DA-5FB9A5D2E1BD}"/>
              </a:ext>
            </a:extLst>
          </p:cNvPr>
          <p:cNvSpPr/>
          <p:nvPr/>
        </p:nvSpPr>
        <p:spPr>
          <a:xfrm>
            <a:off x="823409" y="2041171"/>
            <a:ext cx="30444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- 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จุดจ่ายไฟให้กับเมนบอร์ด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65829896-CC0E-44D4-BA2F-2393B4C661C4}"/>
              </a:ext>
            </a:extLst>
          </p:cNvPr>
          <p:cNvSpPr/>
          <p:nvPr/>
        </p:nvSpPr>
        <p:spPr>
          <a:xfrm>
            <a:off x="4968504" y="741874"/>
            <a:ext cx="62472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- 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จุดจ่ายไฟสำหรับอุปกรณ์อื่น ๆ เช่น ซีพียู การ์ดแสดงผล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D45A1A0F-963B-4374-B4EA-1A3063A7A3AC}"/>
              </a:ext>
            </a:extLst>
          </p:cNvPr>
          <p:cNvSpPr/>
          <p:nvPr/>
        </p:nvSpPr>
        <p:spPr>
          <a:xfrm>
            <a:off x="7650372" y="5153843"/>
            <a:ext cx="1459054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thaiDist"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en-US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- 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ฮาร์ดดิสก์</a:t>
            </a:r>
            <a:endParaRPr lang="en-US" sz="3200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DF29F8A9-AAB7-4AE1-8184-A34FB474901B}"/>
              </a:ext>
            </a:extLst>
          </p:cNvPr>
          <p:cNvSpPr/>
          <p:nvPr/>
        </p:nvSpPr>
        <p:spPr>
          <a:xfrm>
            <a:off x="7650372" y="5711643"/>
            <a:ext cx="43636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การติดตั้งจุดจ่ายไฟให้กับฮาร์ดดิสก์</a:t>
            </a: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392159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2" descr="C:\Users\witsarut\Desktop\ภาพการประกอบคอมพิวเตอร์\IMG_20180615_145911.jpg">
            <a:extLst>
              <a:ext uri="{FF2B5EF4-FFF2-40B4-BE49-F238E27FC236}">
                <a16:creationId xmlns:a16="http://schemas.microsoft.com/office/drawing/2014/main" id="{4536CF89-7845-442A-9558-C504677FB44B}"/>
              </a:ext>
            </a:extLst>
          </p:cNvPr>
          <p:cNvPicPr/>
          <p:nvPr/>
        </p:nvPicPr>
        <p:blipFill>
          <a:blip r:embed="rId2" cstate="print"/>
          <a:srcRect l="34331" t="18166" r="16217" b="41446"/>
          <a:stretch>
            <a:fillRect/>
          </a:stretch>
        </p:blipFill>
        <p:spPr bwMode="auto">
          <a:xfrm>
            <a:off x="1338985" y="3234267"/>
            <a:ext cx="3727662" cy="2348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 descr="D:\หลักการระบบคอมพิวเตอร์\ภาพการประกอบคอมพิวเตอร์\IMG_20180618_081639.jpg">
            <a:extLst>
              <a:ext uri="{FF2B5EF4-FFF2-40B4-BE49-F238E27FC236}">
                <a16:creationId xmlns:a16="http://schemas.microsoft.com/office/drawing/2014/main" id="{E601A417-A688-492B-BEEC-8CB1976CB772}"/>
              </a:ext>
            </a:extLst>
          </p:cNvPr>
          <p:cNvPicPr/>
          <p:nvPr/>
        </p:nvPicPr>
        <p:blipFill>
          <a:blip r:embed="rId3" cstate="print"/>
          <a:srcRect l="21118" t="23549" r="21132" b="27173"/>
          <a:stretch>
            <a:fillRect/>
          </a:stretch>
        </p:blipFill>
        <p:spPr bwMode="auto">
          <a:xfrm>
            <a:off x="7024108" y="1396953"/>
            <a:ext cx="3727661" cy="2348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BCE15FDE-6D3A-4585-9A16-AC795FFF20CA}"/>
              </a:ext>
            </a:extLst>
          </p:cNvPr>
          <p:cNvSpPr/>
          <p:nvPr/>
        </p:nvSpPr>
        <p:spPr>
          <a:xfrm>
            <a:off x="988089" y="2465720"/>
            <a:ext cx="3012363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thaiDist"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en-US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- 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อุปกรณ์ออปติคอล</a:t>
            </a:r>
            <a:r>
              <a:rPr lang="th-TH" sz="32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ไดร์ฟ</a:t>
            </a:r>
            <a:endParaRPr lang="en-US" sz="3200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8C224A8B-6094-4F6F-B1D0-F9ABD4476C87}"/>
              </a:ext>
            </a:extLst>
          </p:cNvPr>
          <p:cNvSpPr/>
          <p:nvPr/>
        </p:nvSpPr>
        <p:spPr>
          <a:xfrm>
            <a:off x="988089" y="5802626"/>
            <a:ext cx="56076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การติดตั้งจุดจ่ายไฟให้กับอุปกรณ์ออปติคอล</a:t>
            </a:r>
            <a:r>
              <a:rPr lang="th-TH" sz="32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ไดร์ฟ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85C4F9DB-96D4-4228-B2E6-B0AE12D0F881}"/>
              </a:ext>
            </a:extLst>
          </p:cNvPr>
          <p:cNvSpPr/>
          <p:nvPr/>
        </p:nvSpPr>
        <p:spPr>
          <a:xfrm>
            <a:off x="6924299" y="3823766"/>
            <a:ext cx="47436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การติดตั้งจุดจ่ายไฟให้กับ</a:t>
            </a:r>
            <a:r>
              <a:rPr lang="th-TH" sz="32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ฟล็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อปปี้ดิสก์</a:t>
            </a:r>
            <a:r>
              <a:rPr lang="th-TH" sz="32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ไดร์ฟ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FFC87A68-0486-4150-B10E-DDC0115CE58C}"/>
              </a:ext>
            </a:extLst>
          </p:cNvPr>
          <p:cNvSpPr/>
          <p:nvPr/>
        </p:nvSpPr>
        <p:spPr>
          <a:xfrm>
            <a:off x="6924299" y="812178"/>
            <a:ext cx="23519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- </a:t>
            </a:r>
            <a:r>
              <a:rPr lang="th-TH" sz="32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ฟล็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อปปี้ดิสก์</a:t>
            </a:r>
            <a:r>
              <a:rPr lang="th-TH" sz="32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ไดร์ฟ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303558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5461D906-39DD-4BF5-BF4B-2CDCE0E3D31F}"/>
              </a:ext>
            </a:extLst>
          </p:cNvPr>
          <p:cNvSpPr txBox="1">
            <a:spLocks/>
          </p:cNvSpPr>
          <p:nvPr/>
        </p:nvSpPr>
        <p:spPr>
          <a:xfrm>
            <a:off x="457200" y="609599"/>
            <a:ext cx="11245361" cy="5825067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14)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เสียบสายสวิตช์ ไฟแสดงผล และลำโพงแจ้งสถานะ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ทำการเสียบสายสวิตช์ ไฟแสดงผล และลำโพงแจ้งสถานะ ตามตำแหน่งบนเมนบอร์ด โดยทั่วไปสายไฟสำหรับเชื่อมต่อสวิตช์ ไฟแสดงผล และลำโพงแจ้งสถานะ ที่มีมาให้พร้อมกับ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สจะมีหัวต่ออยู่ 5 ตัว และมีตัวอักษรย่อพิมพ์ไว้บนหัวต่อดังนี้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- หัวต่อสวิตช์เปิด-ปิดเครื่อง			ตัวย่อ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POWER SW </a:t>
            </a: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- หัวต่อสวิตช์รีเซ็ต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		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ตัวย่อ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RESET SW</a:t>
            </a: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- หัวต่อไฟแสดงสถานะการทำงานของเครื่อง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ตัวย่อ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POWER LED, Green LED</a:t>
            </a: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- หัวต่อไฟแสดงสถานะการทำงานของฮาร์ดดิสก์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ตัวย่อ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HDD LED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IDE LED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-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หัวต่อลำโพงแจ้งสถานะ				ต่อย่อ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SPEAKER</a:t>
            </a:r>
          </a:p>
          <a:p>
            <a:pPr marL="0" indent="0"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</a:p>
          <a:p>
            <a:pPr marL="0" indent="0">
              <a:buNone/>
            </a:pPr>
            <a:endParaRPr lang="en-US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700753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4" descr="C:\Users\witsarut\Desktop\ภาพการประกอบคอมพิวเตอร์\IMG_20180615_150418.jpg">
            <a:extLst>
              <a:ext uri="{FF2B5EF4-FFF2-40B4-BE49-F238E27FC236}">
                <a16:creationId xmlns:a16="http://schemas.microsoft.com/office/drawing/2014/main" id="{656DF8F7-C271-4EE5-BE02-BB1730AFDF57}"/>
              </a:ext>
            </a:extLst>
          </p:cNvPr>
          <p:cNvPicPr/>
          <p:nvPr/>
        </p:nvPicPr>
        <p:blipFill>
          <a:blip r:embed="rId2" cstate="print"/>
          <a:srcRect l="28465" t="12702" r="24811" b="38785"/>
          <a:stretch>
            <a:fillRect/>
          </a:stretch>
        </p:blipFill>
        <p:spPr bwMode="auto">
          <a:xfrm>
            <a:off x="6614747" y="1401340"/>
            <a:ext cx="4539615" cy="3694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6" descr="D:\หลักการระบบคอมพิวเตอร์\ภาพการประกอบคอมพิวเตอร์\IMG_20180618_074334.jpg">
            <a:extLst>
              <a:ext uri="{FF2B5EF4-FFF2-40B4-BE49-F238E27FC236}">
                <a16:creationId xmlns:a16="http://schemas.microsoft.com/office/drawing/2014/main" id="{77FA6379-D821-4666-B773-16099518E07F}"/>
              </a:ext>
            </a:extLst>
          </p:cNvPr>
          <p:cNvPicPr/>
          <p:nvPr/>
        </p:nvPicPr>
        <p:blipFill>
          <a:blip r:embed="rId3" cstate="print"/>
          <a:srcRect l="30713" t="22758" r="16748" b="35590"/>
          <a:stretch>
            <a:fillRect/>
          </a:stretch>
        </p:blipFill>
        <p:spPr bwMode="auto">
          <a:xfrm>
            <a:off x="1037638" y="1401340"/>
            <a:ext cx="4539615" cy="3694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0CF877AF-E3A3-453A-B08C-A4DA06951C22}"/>
              </a:ext>
            </a:extLst>
          </p:cNvPr>
          <p:cNvSpPr/>
          <p:nvPr/>
        </p:nvSpPr>
        <p:spPr>
          <a:xfrm>
            <a:off x="978121" y="5290477"/>
            <a:ext cx="4469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จุดต่อสวิตช์และไฟแสดงผลบนเมนบอร์ด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FF3F8412-EAAA-4689-9880-96D2F9ACFD6F}"/>
              </a:ext>
            </a:extLst>
          </p:cNvPr>
          <p:cNvSpPr/>
          <p:nvPr/>
        </p:nvSpPr>
        <p:spPr>
          <a:xfrm>
            <a:off x="6757208" y="5290477"/>
            <a:ext cx="40543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แสดงการเชื่อมต่อสวิตช์ ไฟแสดงผล 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36396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87D46F5E-A71B-4619-AD37-1DBA8D4339E5}"/>
              </a:ext>
            </a:extLst>
          </p:cNvPr>
          <p:cNvSpPr txBox="1">
            <a:spLocks/>
          </p:cNvSpPr>
          <p:nvPr/>
        </p:nvSpPr>
        <p:spPr>
          <a:xfrm>
            <a:off x="457200" y="609599"/>
            <a:ext cx="11245361" cy="5825067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15)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เชื่อมต่ออุปกรณ์ภายนอกเข้ากับเครื่องคอมพิวเตอร์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Picture 7" descr="D:\หลักการระบบคอมพิวเตอร์\ภาพการประกอบคอมพิวเตอร์\IMG_20180618_082759.jpg">
            <a:extLst>
              <a:ext uri="{FF2B5EF4-FFF2-40B4-BE49-F238E27FC236}">
                <a16:creationId xmlns:a16="http://schemas.microsoft.com/office/drawing/2014/main" id="{CA97E7E5-26FE-4F84-8B98-ADB51F72CD3A}"/>
              </a:ext>
            </a:extLst>
          </p:cNvPr>
          <p:cNvPicPr/>
          <p:nvPr/>
        </p:nvPicPr>
        <p:blipFill>
          <a:blip r:embed="rId2" cstate="print"/>
          <a:srcRect l="29008" t="14473" b="7163"/>
          <a:stretch>
            <a:fillRect/>
          </a:stretch>
        </p:blipFill>
        <p:spPr bwMode="auto">
          <a:xfrm>
            <a:off x="3946518" y="1590620"/>
            <a:ext cx="4298964" cy="3676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06480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7548FFC6-E8F5-49C1-A664-49ADBA33E545}"/>
              </a:ext>
            </a:extLst>
          </p:cNvPr>
          <p:cNvSpPr txBox="1">
            <a:spLocks/>
          </p:cNvSpPr>
          <p:nvPr/>
        </p:nvSpPr>
        <p:spPr>
          <a:xfrm>
            <a:off x="457200" y="609599"/>
            <a:ext cx="11245361" cy="5825067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16)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ตรวจสอบ และทดสอบการทำงานของเครื่อง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</a:p>
        </p:txBody>
      </p:sp>
      <p:pic>
        <p:nvPicPr>
          <p:cNvPr id="3" name="Picture 48" descr="C:\Users\witsarut\Desktop\ภาพการประกอบคอมพิวเตอร์\IMG_20180615_152730.jpg">
            <a:extLst>
              <a:ext uri="{FF2B5EF4-FFF2-40B4-BE49-F238E27FC236}">
                <a16:creationId xmlns:a16="http://schemas.microsoft.com/office/drawing/2014/main" id="{DC6CFFE2-479D-4A70-A77B-B4982215BBF0}"/>
              </a:ext>
            </a:extLst>
          </p:cNvPr>
          <p:cNvPicPr/>
          <p:nvPr/>
        </p:nvPicPr>
        <p:blipFill>
          <a:blip r:embed="rId2" cstate="print"/>
          <a:srcRect l="7248" t="16226" r="6307" b="14228"/>
          <a:stretch>
            <a:fillRect/>
          </a:stretch>
        </p:blipFill>
        <p:spPr bwMode="auto">
          <a:xfrm>
            <a:off x="3682719" y="1721123"/>
            <a:ext cx="4826561" cy="3602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9941284"/>
      </p:ext>
    </p:extLst>
  </p:cSld>
  <p:clrMapOvr>
    <a:masterClrMapping/>
  </p:clrMapOvr>
</p:sld>
</file>

<file path=ppt/theme/theme1.xml><?xml version="1.0" encoding="utf-8"?>
<a:theme xmlns:a="http://schemas.openxmlformats.org/drawingml/2006/main" name="แบ่งครึ่ง">
  <a:themeElements>
    <a:clrScheme name="แบ่งครึ่ง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แบ่งครึ่ง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แบ่งครึ่ง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แบ่งครึ่ง</Template>
  <TotalTime>71</TotalTime>
  <Words>354</Words>
  <Application>Microsoft Office PowerPoint</Application>
  <PresentationFormat>แบบจอกว้าง</PresentationFormat>
  <Paragraphs>63</Paragraphs>
  <Slides>30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30</vt:i4>
      </vt:variant>
    </vt:vector>
  </HeadingPairs>
  <TitlesOfParts>
    <vt:vector size="39" baseType="lpstr">
      <vt:lpstr>Angsana New</vt:lpstr>
      <vt:lpstr>Arial</vt:lpstr>
      <vt:lpstr>Calibri</vt:lpstr>
      <vt:lpstr>Cordia New</vt:lpstr>
      <vt:lpstr>Franklin Gothic Book</vt:lpstr>
      <vt:lpstr>Gill Sans MT</vt:lpstr>
      <vt:lpstr>TH Sarabun New</vt:lpstr>
      <vt:lpstr>Wingdings 2</vt:lpstr>
      <vt:lpstr>แบ่งครึ่ง</vt:lpstr>
      <vt:lpstr>หน่วยที่ 5 การประกอบคอมพิวเตอร์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การประกอบคอมพิวเตอร์</dc:title>
  <dc:creator>USER</dc:creator>
  <cp:lastModifiedBy>k.fluke วัฒนธรรม</cp:lastModifiedBy>
  <cp:revision>10</cp:revision>
  <dcterms:created xsi:type="dcterms:W3CDTF">2018-06-23T17:13:10Z</dcterms:created>
  <dcterms:modified xsi:type="dcterms:W3CDTF">2018-06-27T07:58:39Z</dcterms:modified>
</cp:coreProperties>
</file>