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AF575A-F368-49E7-AD4F-38411A31B051}" v="380" dt="2018-06-25T07:05:35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.fluke วัฒนธรรม" userId="f8bac20a0f28671f" providerId="LiveId" clId="{CCAF575A-F368-49E7-AD4F-38411A31B051}"/>
    <pc:docChg chg="undo custSel mod addSld delSld modSld sldOrd">
      <pc:chgData name="k.fluke วัฒนธรรม" userId="f8bac20a0f28671f" providerId="LiveId" clId="{CCAF575A-F368-49E7-AD4F-38411A31B051}" dt="2018-06-25T07:05:35.286" v="379" actId="1076"/>
      <pc:docMkLst>
        <pc:docMk/>
      </pc:docMkLst>
      <pc:sldChg chg="addSp delSp modSp">
        <pc:chgData name="k.fluke วัฒนธรรม" userId="f8bac20a0f28671f" providerId="LiveId" clId="{CCAF575A-F368-49E7-AD4F-38411A31B051}" dt="2018-06-25T04:53:48.461" v="48" actId="1076"/>
        <pc:sldMkLst>
          <pc:docMk/>
          <pc:sldMk cId="1187237252" sldId="260"/>
        </pc:sldMkLst>
        <pc:spChg chg="del">
          <ac:chgData name="k.fluke วัฒนธรรม" userId="f8bac20a0f28671f" providerId="LiveId" clId="{CCAF575A-F368-49E7-AD4F-38411A31B051}" dt="2018-06-25T04:53:41.916" v="46" actId="478"/>
          <ac:spMkLst>
            <pc:docMk/>
            <pc:sldMk cId="1187237252" sldId="260"/>
            <ac:spMk id="3" creationId="{2B4BAA71-7E32-4C35-BF0E-360AA5366478}"/>
          </ac:spMkLst>
        </pc:spChg>
        <pc:spChg chg="add">
          <ac:chgData name="k.fluke วัฒนธรรม" userId="f8bac20a0f28671f" providerId="LiveId" clId="{CCAF575A-F368-49E7-AD4F-38411A31B051}" dt="2018-06-25T04:53:42.293" v="47"/>
          <ac:spMkLst>
            <pc:docMk/>
            <pc:sldMk cId="1187237252" sldId="260"/>
            <ac:spMk id="4" creationId="{E773E5F2-EB50-49C7-90CD-6E518AA559AE}"/>
          </ac:spMkLst>
        </pc:spChg>
        <pc:graphicFrameChg chg="mod">
          <ac:chgData name="k.fluke วัฒนธรรม" userId="f8bac20a0f28671f" providerId="LiveId" clId="{CCAF575A-F368-49E7-AD4F-38411A31B051}" dt="2018-06-25T04:53:48.461" v="48" actId="1076"/>
          <ac:graphicFrameMkLst>
            <pc:docMk/>
            <pc:sldMk cId="1187237252" sldId="260"/>
            <ac:graphicFrameMk id="2" creationId="{93C61E12-AA10-473B-9ED6-67FFE4A66472}"/>
          </ac:graphicFrameMkLst>
        </pc:graphicFrameChg>
      </pc:sldChg>
      <pc:sldChg chg="modSp">
        <pc:chgData name="k.fluke วัฒนธรรม" userId="f8bac20a0f28671f" providerId="LiveId" clId="{CCAF575A-F368-49E7-AD4F-38411A31B051}" dt="2018-06-25T04:53:37.342" v="45" actId="1076"/>
        <pc:sldMkLst>
          <pc:docMk/>
          <pc:sldMk cId="1705313560" sldId="261"/>
        </pc:sldMkLst>
        <pc:spChg chg="mod">
          <ac:chgData name="k.fluke วัฒนธรรม" userId="f8bac20a0f28671f" providerId="LiveId" clId="{CCAF575A-F368-49E7-AD4F-38411A31B051}" dt="2018-06-25T04:53:37.342" v="45" actId="1076"/>
          <ac:spMkLst>
            <pc:docMk/>
            <pc:sldMk cId="1705313560" sldId="261"/>
            <ac:spMk id="2" creationId="{B59BFBAC-833D-4BA4-8487-E0C59F24B57F}"/>
          </ac:spMkLst>
        </pc:spChg>
      </pc:sldChg>
      <pc:sldChg chg="modSp">
        <pc:chgData name="k.fluke วัฒนธรรม" userId="f8bac20a0f28671f" providerId="LiveId" clId="{CCAF575A-F368-49E7-AD4F-38411A31B051}" dt="2018-06-25T04:50:14.080" v="14" actId="1076"/>
        <pc:sldMkLst>
          <pc:docMk/>
          <pc:sldMk cId="2392028628" sldId="263"/>
        </pc:sldMkLst>
        <pc:graphicFrameChg chg="mod modGraphic">
          <ac:chgData name="k.fluke วัฒนธรรม" userId="f8bac20a0f28671f" providerId="LiveId" clId="{CCAF575A-F368-49E7-AD4F-38411A31B051}" dt="2018-06-25T04:50:14.080" v="14" actId="1076"/>
          <ac:graphicFrameMkLst>
            <pc:docMk/>
            <pc:sldMk cId="2392028628" sldId="263"/>
            <ac:graphicFrameMk id="3" creationId="{E51F596F-41A7-43A2-A2BD-EE454832C5A0}"/>
          </ac:graphicFrameMkLst>
        </pc:graphicFrameChg>
      </pc:sldChg>
      <pc:sldChg chg="addSp delSp modSp">
        <pc:chgData name="k.fluke วัฒนธรรม" userId="f8bac20a0f28671f" providerId="LiveId" clId="{CCAF575A-F368-49E7-AD4F-38411A31B051}" dt="2018-06-25T04:54:02.726" v="52"/>
        <pc:sldMkLst>
          <pc:docMk/>
          <pc:sldMk cId="4192218028" sldId="265"/>
        </pc:sldMkLst>
        <pc:spChg chg="del">
          <ac:chgData name="k.fluke วัฒนธรรม" userId="f8bac20a0f28671f" providerId="LiveId" clId="{CCAF575A-F368-49E7-AD4F-38411A31B051}" dt="2018-06-25T04:53:08.601" v="40" actId="478"/>
          <ac:spMkLst>
            <pc:docMk/>
            <pc:sldMk cId="4192218028" sldId="265"/>
            <ac:spMk id="2" creationId="{9B08C72D-F6C7-4164-BC70-541533BD045F}"/>
          </ac:spMkLst>
        </pc:spChg>
        <pc:spChg chg="add del">
          <ac:chgData name="k.fluke วัฒนธรรม" userId="f8bac20a0f28671f" providerId="LiveId" clId="{CCAF575A-F368-49E7-AD4F-38411A31B051}" dt="2018-06-25T04:53:07.057" v="39"/>
          <ac:spMkLst>
            <pc:docMk/>
            <pc:sldMk cId="4192218028" sldId="265"/>
            <ac:spMk id="4" creationId="{8A1DFF7E-218D-4477-A80F-7A433D5C9CEB}"/>
          </ac:spMkLst>
        </pc:spChg>
        <pc:spChg chg="add mod">
          <ac:chgData name="k.fluke วัฒนธรรม" userId="f8bac20a0f28671f" providerId="LiveId" clId="{CCAF575A-F368-49E7-AD4F-38411A31B051}" dt="2018-06-25T04:54:02.726" v="52"/>
          <ac:spMkLst>
            <pc:docMk/>
            <pc:sldMk cId="4192218028" sldId="265"/>
            <ac:spMk id="5" creationId="{DE131CA0-A148-4D39-847B-9EC44D848412}"/>
          </ac:spMkLst>
        </pc:spChg>
        <pc:graphicFrameChg chg="add mod modGraphic">
          <ac:chgData name="k.fluke วัฒนธรรม" userId="f8bac20a0f28671f" providerId="LiveId" clId="{CCAF575A-F368-49E7-AD4F-38411A31B051}" dt="2018-06-25T04:50:01.680" v="12" actId="1076"/>
          <ac:graphicFrameMkLst>
            <pc:docMk/>
            <pc:sldMk cId="4192218028" sldId="265"/>
            <ac:graphicFrameMk id="3" creationId="{1B8897AD-5321-4BF5-AA6D-90D3769DB242}"/>
          </ac:graphicFrameMkLst>
        </pc:graphicFrameChg>
      </pc:sldChg>
      <pc:sldChg chg="addSp delSp modSp add">
        <pc:chgData name="k.fluke วัฒนธรรม" userId="f8bac20a0f28671f" providerId="LiveId" clId="{CCAF575A-F368-49E7-AD4F-38411A31B051}" dt="2018-06-25T04:54:56.521" v="56" actId="122"/>
        <pc:sldMkLst>
          <pc:docMk/>
          <pc:sldMk cId="2893133485" sldId="266"/>
        </pc:sldMkLst>
        <pc:spChg chg="add del mod">
          <ac:chgData name="k.fluke วัฒนธรรม" userId="f8bac20a0f28671f" providerId="LiveId" clId="{CCAF575A-F368-49E7-AD4F-38411A31B051}" dt="2018-06-25T04:54:09.691" v="53" actId="478"/>
          <ac:spMkLst>
            <pc:docMk/>
            <pc:sldMk cId="2893133485" sldId="266"/>
            <ac:spMk id="2" creationId="{7D61A4DE-6F34-47AF-8CFA-F959B89E3D83}"/>
          </ac:spMkLst>
        </pc:spChg>
        <pc:spChg chg="add">
          <ac:chgData name="k.fluke วัฒนธรรม" userId="f8bac20a0f28671f" providerId="LiveId" clId="{CCAF575A-F368-49E7-AD4F-38411A31B051}" dt="2018-06-25T04:54:10.009" v="54"/>
          <ac:spMkLst>
            <pc:docMk/>
            <pc:sldMk cId="2893133485" sldId="266"/>
            <ac:spMk id="5" creationId="{C972CD53-3B64-422A-BD7C-F58352DE9F57}"/>
          </ac:spMkLst>
        </pc:spChg>
        <pc:graphicFrameChg chg="add del mod modGraphic">
          <ac:chgData name="k.fluke วัฒนธรรม" userId="f8bac20a0f28671f" providerId="LiveId" clId="{CCAF575A-F368-49E7-AD4F-38411A31B051}" dt="2018-06-25T04:51:26.832" v="23" actId="478"/>
          <ac:graphicFrameMkLst>
            <pc:docMk/>
            <pc:sldMk cId="2893133485" sldId="266"/>
            <ac:graphicFrameMk id="3" creationId="{A181A0E1-0485-4786-A589-FFC941D364C7}"/>
          </ac:graphicFrameMkLst>
        </pc:graphicFrameChg>
        <pc:graphicFrameChg chg="add mod modGraphic">
          <ac:chgData name="k.fluke วัฒนธรรม" userId="f8bac20a0f28671f" providerId="LiveId" clId="{CCAF575A-F368-49E7-AD4F-38411A31B051}" dt="2018-06-25T04:54:56.521" v="56" actId="122"/>
          <ac:graphicFrameMkLst>
            <pc:docMk/>
            <pc:sldMk cId="2893133485" sldId="266"/>
            <ac:graphicFrameMk id="4" creationId="{277CEEE1-EFA4-4A15-A47D-842197012236}"/>
          </ac:graphicFrameMkLst>
        </pc:graphicFrameChg>
      </pc:sldChg>
      <pc:sldChg chg="addSp modSp add ord">
        <pc:chgData name="k.fluke วัฒนธรรม" userId="f8bac20a0f28671f" providerId="LiveId" clId="{CCAF575A-F368-49E7-AD4F-38411A31B051}" dt="2018-06-25T04:56:01.503" v="70" actId="122"/>
        <pc:sldMkLst>
          <pc:docMk/>
          <pc:sldMk cId="2222832754" sldId="267"/>
        </pc:sldMkLst>
        <pc:spChg chg="add">
          <ac:chgData name="k.fluke วัฒนธรรม" userId="f8bac20a0f28671f" providerId="LiveId" clId="{CCAF575A-F368-49E7-AD4F-38411A31B051}" dt="2018-06-25T04:55:11.551" v="59"/>
          <ac:spMkLst>
            <pc:docMk/>
            <pc:sldMk cId="2222832754" sldId="267"/>
            <ac:spMk id="2" creationId="{E3A8A412-86F7-425A-9599-4D2CBDAE9928}"/>
          </ac:spMkLst>
        </pc:spChg>
        <pc:graphicFrameChg chg="add mod modGraphic">
          <ac:chgData name="k.fluke วัฒนธรรม" userId="f8bac20a0f28671f" providerId="LiveId" clId="{CCAF575A-F368-49E7-AD4F-38411A31B051}" dt="2018-06-25T04:56:01.503" v="70" actId="122"/>
          <ac:graphicFrameMkLst>
            <pc:docMk/>
            <pc:sldMk cId="2222832754" sldId="267"/>
            <ac:graphicFrameMk id="3" creationId="{C1D37570-FDAC-40F2-9278-B33CA9D6159F}"/>
          </ac:graphicFrameMkLst>
        </pc:graphicFrameChg>
      </pc:sldChg>
      <pc:sldChg chg="addSp modSp add">
        <pc:chgData name="k.fluke วัฒนธรรม" userId="f8bac20a0f28671f" providerId="LiveId" clId="{CCAF575A-F368-49E7-AD4F-38411A31B051}" dt="2018-06-25T04:56:59.308" v="85" actId="1076"/>
        <pc:sldMkLst>
          <pc:docMk/>
          <pc:sldMk cId="2303752998" sldId="268"/>
        </pc:sldMkLst>
        <pc:spChg chg="add">
          <ac:chgData name="k.fluke วัฒนธรรม" userId="f8bac20a0f28671f" providerId="LiveId" clId="{CCAF575A-F368-49E7-AD4F-38411A31B051}" dt="2018-06-25T04:56:13.382" v="72"/>
          <ac:spMkLst>
            <pc:docMk/>
            <pc:sldMk cId="2303752998" sldId="268"/>
            <ac:spMk id="2" creationId="{A6AB55B6-A32D-4C1F-9E2B-9CDA9778E18B}"/>
          </ac:spMkLst>
        </pc:spChg>
        <pc:graphicFrameChg chg="add mod modGraphic">
          <ac:chgData name="k.fluke วัฒนธรรม" userId="f8bac20a0f28671f" providerId="LiveId" clId="{CCAF575A-F368-49E7-AD4F-38411A31B051}" dt="2018-06-25T04:56:59.308" v="85" actId="1076"/>
          <ac:graphicFrameMkLst>
            <pc:docMk/>
            <pc:sldMk cId="2303752998" sldId="268"/>
            <ac:graphicFrameMk id="3" creationId="{23DA2672-3497-40BD-A0BA-767E87F8FF24}"/>
          </ac:graphicFrameMkLst>
        </pc:graphicFrameChg>
      </pc:sldChg>
      <pc:sldChg chg="addSp modSp add">
        <pc:chgData name="k.fluke วัฒนธรรม" userId="f8bac20a0f28671f" providerId="LiveId" clId="{CCAF575A-F368-49E7-AD4F-38411A31B051}" dt="2018-06-25T05:55:32.862" v="100" actId="1076"/>
        <pc:sldMkLst>
          <pc:docMk/>
          <pc:sldMk cId="2502498277" sldId="269"/>
        </pc:sldMkLst>
        <pc:spChg chg="add mod">
          <ac:chgData name="k.fluke วัฒนธรรม" userId="f8bac20a0f28671f" providerId="LiveId" clId="{CCAF575A-F368-49E7-AD4F-38411A31B051}" dt="2018-06-25T05:55:01.664" v="96" actId="1076"/>
          <ac:spMkLst>
            <pc:docMk/>
            <pc:sldMk cId="2502498277" sldId="269"/>
            <ac:spMk id="2" creationId="{3850CE57-8DCB-4963-86B8-95632947FCD2}"/>
          </ac:spMkLst>
        </pc:spChg>
        <pc:spChg chg="add mod">
          <ac:chgData name="k.fluke วัฒนธรรม" userId="f8bac20a0f28671f" providerId="LiveId" clId="{CCAF575A-F368-49E7-AD4F-38411A31B051}" dt="2018-06-25T05:55:32.862" v="100" actId="1076"/>
          <ac:spMkLst>
            <pc:docMk/>
            <pc:sldMk cId="2502498277" sldId="269"/>
            <ac:spMk id="3" creationId="{E3407590-7B54-4C27-B199-3D334C9195F5}"/>
          </ac:spMkLst>
        </pc:spChg>
      </pc:sldChg>
      <pc:sldChg chg="addSp delSp modSp add">
        <pc:chgData name="k.fluke วัฒนธรรม" userId="f8bac20a0f28671f" providerId="LiveId" clId="{CCAF575A-F368-49E7-AD4F-38411A31B051}" dt="2018-06-25T06:08:59.390" v="132" actId="1076"/>
        <pc:sldMkLst>
          <pc:docMk/>
          <pc:sldMk cId="4270766850" sldId="270"/>
        </pc:sldMkLst>
        <pc:spChg chg="add mod">
          <ac:chgData name="k.fluke วัฒนธรรม" userId="f8bac20a0f28671f" providerId="LiveId" clId="{CCAF575A-F368-49E7-AD4F-38411A31B051}" dt="2018-06-25T06:01:09.730" v="123" actId="1076"/>
          <ac:spMkLst>
            <pc:docMk/>
            <pc:sldMk cId="4270766850" sldId="270"/>
            <ac:spMk id="2" creationId="{E81D306A-9A91-4F0D-82EC-663A847C6753}"/>
          </ac:spMkLst>
        </pc:spChg>
        <pc:spChg chg="add mod">
          <ac:chgData name="k.fluke วัฒนธรรม" userId="f8bac20a0f28671f" providerId="LiveId" clId="{CCAF575A-F368-49E7-AD4F-38411A31B051}" dt="2018-06-25T06:01:12.530" v="124" actId="1076"/>
          <ac:spMkLst>
            <pc:docMk/>
            <pc:sldMk cId="4270766850" sldId="270"/>
            <ac:spMk id="3" creationId="{F58291EC-392E-4062-B739-B23E2D734357}"/>
          </ac:spMkLst>
        </pc:spChg>
        <pc:picChg chg="add del mod">
          <ac:chgData name="k.fluke วัฒนธรรม" userId="f8bac20a0f28671f" providerId="LiveId" clId="{CCAF575A-F368-49E7-AD4F-38411A31B051}" dt="2018-06-25T06:06:49.803" v="126" actId="478"/>
          <ac:picMkLst>
            <pc:docMk/>
            <pc:sldMk cId="4270766850" sldId="270"/>
            <ac:picMk id="5" creationId="{DFD76E66-57C2-4166-8F45-46594E461179}"/>
          </ac:picMkLst>
        </pc:picChg>
        <pc:picChg chg="add mod">
          <ac:chgData name="k.fluke วัฒนธรรม" userId="f8bac20a0f28671f" providerId="LiveId" clId="{CCAF575A-F368-49E7-AD4F-38411A31B051}" dt="2018-06-25T06:08:59.390" v="132" actId="1076"/>
          <ac:picMkLst>
            <pc:docMk/>
            <pc:sldMk cId="4270766850" sldId="270"/>
            <ac:picMk id="7" creationId="{BBA3ADF8-D2ED-4486-86F8-02D69C4F653F}"/>
          </ac:picMkLst>
        </pc:picChg>
      </pc:sldChg>
      <pc:sldChg chg="addSp delSp modSp add">
        <pc:chgData name="k.fluke วัฒนธรรม" userId="f8bac20a0f28671f" providerId="LiveId" clId="{CCAF575A-F368-49E7-AD4F-38411A31B051}" dt="2018-06-25T06:43:23.293" v="194" actId="1440"/>
        <pc:sldMkLst>
          <pc:docMk/>
          <pc:sldMk cId="3742106462" sldId="271"/>
        </pc:sldMkLst>
        <pc:spChg chg="add mod">
          <ac:chgData name="k.fluke วัฒนธรรม" userId="f8bac20a0f28671f" providerId="LiveId" clId="{CCAF575A-F368-49E7-AD4F-38411A31B051}" dt="2018-06-25T06:10:51.204" v="139" actId="1076"/>
          <ac:spMkLst>
            <pc:docMk/>
            <pc:sldMk cId="3742106462" sldId="271"/>
            <ac:spMk id="2" creationId="{FE817DD6-EFFE-4A18-ACE0-B7910082D414}"/>
          </ac:spMkLst>
        </pc:spChg>
        <pc:picChg chg="add del">
          <ac:chgData name="k.fluke วัฒนธรรม" userId="f8bac20a0f28671f" providerId="LiveId" clId="{CCAF575A-F368-49E7-AD4F-38411A31B051}" dt="2018-06-25T06:12:03.121" v="143"/>
          <ac:picMkLst>
            <pc:docMk/>
            <pc:sldMk cId="3742106462" sldId="271"/>
            <ac:picMk id="3" creationId="{E23BC813-47CA-4E74-90D3-6C38F9646F37}"/>
          </ac:picMkLst>
        </pc:picChg>
        <pc:picChg chg="add mod">
          <ac:chgData name="k.fluke วัฒนธรรม" userId="f8bac20a0f28671f" providerId="LiveId" clId="{CCAF575A-F368-49E7-AD4F-38411A31B051}" dt="2018-06-25T06:43:18.638" v="191" actId="1440"/>
          <ac:picMkLst>
            <pc:docMk/>
            <pc:sldMk cId="3742106462" sldId="271"/>
            <ac:picMk id="3" creationId="{8E740003-5FA0-403C-84D4-207558A9920C}"/>
          </ac:picMkLst>
        </pc:picChg>
        <pc:picChg chg="add del">
          <ac:chgData name="k.fluke วัฒนธรรม" userId="f8bac20a0f28671f" providerId="LiveId" clId="{CCAF575A-F368-49E7-AD4F-38411A31B051}" dt="2018-06-25T06:12:01.635" v="142"/>
          <ac:picMkLst>
            <pc:docMk/>
            <pc:sldMk cId="3742106462" sldId="271"/>
            <ac:picMk id="4" creationId="{9BAAD413-186D-47AD-956D-99729BC91F1B}"/>
          </ac:picMkLst>
        </pc:picChg>
        <pc:picChg chg="add mod">
          <ac:chgData name="k.fluke วัฒนธรรม" userId="f8bac20a0f28671f" providerId="LiveId" clId="{CCAF575A-F368-49E7-AD4F-38411A31B051}" dt="2018-06-25T06:43:20.245" v="192" actId="1440"/>
          <ac:picMkLst>
            <pc:docMk/>
            <pc:sldMk cId="3742106462" sldId="271"/>
            <ac:picMk id="4" creationId="{EF8816AA-1D0D-4560-8905-DC6BBECFD1AB}"/>
          </ac:picMkLst>
        </pc:picChg>
        <pc:picChg chg="add mod">
          <ac:chgData name="k.fluke วัฒนธรรม" userId="f8bac20a0f28671f" providerId="LiveId" clId="{CCAF575A-F368-49E7-AD4F-38411A31B051}" dt="2018-06-25T06:43:21.748" v="193" actId="1440"/>
          <ac:picMkLst>
            <pc:docMk/>
            <pc:sldMk cId="3742106462" sldId="271"/>
            <ac:picMk id="5" creationId="{1435A5EC-A48F-4122-8DBF-EA58D3C3A8F9}"/>
          </ac:picMkLst>
        </pc:picChg>
        <pc:picChg chg="add mod">
          <ac:chgData name="k.fluke วัฒนธรรม" userId="f8bac20a0f28671f" providerId="LiveId" clId="{CCAF575A-F368-49E7-AD4F-38411A31B051}" dt="2018-06-25T06:43:23.293" v="194" actId="1440"/>
          <ac:picMkLst>
            <pc:docMk/>
            <pc:sldMk cId="3742106462" sldId="271"/>
            <ac:picMk id="6" creationId="{B6219C7D-2E2F-4BF9-8BBD-EA38ACD186C0}"/>
          </ac:picMkLst>
        </pc:picChg>
      </pc:sldChg>
      <pc:sldChg chg="addSp modSp add">
        <pc:chgData name="k.fluke วัฒนธรรม" userId="f8bac20a0f28671f" providerId="LiveId" clId="{CCAF575A-F368-49E7-AD4F-38411A31B051}" dt="2018-06-25T06:43:13.077" v="190" actId="1440"/>
        <pc:sldMkLst>
          <pc:docMk/>
          <pc:sldMk cId="1409817368" sldId="272"/>
        </pc:sldMkLst>
        <pc:spChg chg="add mod">
          <ac:chgData name="k.fluke วัฒนธรรม" userId="f8bac20a0f28671f" providerId="LiveId" clId="{CCAF575A-F368-49E7-AD4F-38411A31B051}" dt="2018-06-25T06:37:51.470" v="157" actId="255"/>
          <ac:spMkLst>
            <pc:docMk/>
            <pc:sldMk cId="1409817368" sldId="272"/>
            <ac:spMk id="2" creationId="{EB9188AD-1FDC-40F7-AC6C-CD939EA7BCD5}"/>
          </ac:spMkLst>
        </pc:spChg>
        <pc:picChg chg="add mod">
          <ac:chgData name="k.fluke วัฒนธรรม" userId="f8bac20a0f28671f" providerId="LiveId" clId="{CCAF575A-F368-49E7-AD4F-38411A31B051}" dt="2018-06-25T06:43:09.885" v="189" actId="1440"/>
          <ac:picMkLst>
            <pc:docMk/>
            <pc:sldMk cId="1409817368" sldId="272"/>
            <ac:picMk id="3" creationId="{3C59D765-7A9D-4AAD-AA0F-83C472979EAD}"/>
          </ac:picMkLst>
        </pc:picChg>
        <pc:picChg chg="add mod">
          <ac:chgData name="k.fluke วัฒนธรรม" userId="f8bac20a0f28671f" providerId="LiveId" clId="{CCAF575A-F368-49E7-AD4F-38411A31B051}" dt="2018-06-25T06:43:13.077" v="190" actId="1440"/>
          <ac:picMkLst>
            <pc:docMk/>
            <pc:sldMk cId="1409817368" sldId="272"/>
            <ac:picMk id="5" creationId="{4470C93C-C872-44EF-9BC6-96F048540CD4}"/>
          </ac:picMkLst>
        </pc:picChg>
      </pc:sldChg>
      <pc:sldChg chg="addSp modSp add">
        <pc:chgData name="k.fluke วัฒนธรรม" userId="f8bac20a0f28671f" providerId="LiveId" clId="{CCAF575A-F368-49E7-AD4F-38411A31B051}" dt="2018-06-25T06:45:57.234" v="224" actId="1076"/>
        <pc:sldMkLst>
          <pc:docMk/>
          <pc:sldMk cId="1558934081" sldId="273"/>
        </pc:sldMkLst>
        <pc:spChg chg="add mod">
          <ac:chgData name="k.fluke วัฒนธรรม" userId="f8bac20a0f28671f" providerId="LiveId" clId="{CCAF575A-F368-49E7-AD4F-38411A31B051}" dt="2018-06-25T06:43:01.485" v="188" actId="20577"/>
          <ac:spMkLst>
            <pc:docMk/>
            <pc:sldMk cId="1558934081" sldId="273"/>
            <ac:spMk id="2" creationId="{464CBABB-027F-48E1-8E83-E509A54630FE}"/>
          </ac:spMkLst>
        </pc:spChg>
        <pc:spChg chg="add mod">
          <ac:chgData name="k.fluke วัฒนธรรม" userId="f8bac20a0f28671f" providerId="LiveId" clId="{CCAF575A-F368-49E7-AD4F-38411A31B051}" dt="2018-06-25T06:45:33.338" v="219" actId="1076"/>
          <ac:spMkLst>
            <pc:docMk/>
            <pc:sldMk cId="1558934081" sldId="273"/>
            <ac:spMk id="5" creationId="{1CDC3387-DAD6-4275-A226-485234FEE1F7}"/>
          </ac:spMkLst>
        </pc:spChg>
        <pc:spChg chg="add mod">
          <ac:chgData name="k.fluke วัฒนธรรม" userId="f8bac20a0f28671f" providerId="LiveId" clId="{CCAF575A-F368-49E7-AD4F-38411A31B051}" dt="2018-06-25T06:45:57.234" v="224" actId="1076"/>
          <ac:spMkLst>
            <pc:docMk/>
            <pc:sldMk cId="1558934081" sldId="273"/>
            <ac:spMk id="6" creationId="{C6292DBD-002C-4E20-99B6-DC55240F3F83}"/>
          </ac:spMkLst>
        </pc:spChg>
        <pc:picChg chg="add mod">
          <ac:chgData name="k.fluke วัฒนธรรม" userId="f8bac20a0f28671f" providerId="LiveId" clId="{CCAF575A-F368-49E7-AD4F-38411A31B051}" dt="2018-06-25T06:44:59.875" v="213" actId="1076"/>
          <ac:picMkLst>
            <pc:docMk/>
            <pc:sldMk cId="1558934081" sldId="273"/>
            <ac:picMk id="3" creationId="{7832C0BF-17A4-4F5E-B6CB-22FAC7F3CF05}"/>
          </ac:picMkLst>
        </pc:picChg>
        <pc:picChg chg="add mod">
          <ac:chgData name="k.fluke วัฒนธรรม" userId="f8bac20a0f28671f" providerId="LiveId" clId="{CCAF575A-F368-49E7-AD4F-38411A31B051}" dt="2018-06-25T06:45:03.322" v="214" actId="1076"/>
          <ac:picMkLst>
            <pc:docMk/>
            <pc:sldMk cId="1558934081" sldId="273"/>
            <ac:picMk id="4" creationId="{19621F4C-565B-4146-8D1A-4ACC4A45C667}"/>
          </ac:picMkLst>
        </pc:picChg>
      </pc:sldChg>
      <pc:sldChg chg="addSp delSp modSp add">
        <pc:chgData name="k.fluke วัฒนธรรม" userId="f8bac20a0f28671f" providerId="LiveId" clId="{CCAF575A-F368-49E7-AD4F-38411A31B051}" dt="2018-06-25T07:02:46.943" v="340" actId="1076"/>
        <pc:sldMkLst>
          <pc:docMk/>
          <pc:sldMk cId="2875502669" sldId="274"/>
        </pc:sldMkLst>
        <pc:spChg chg="add mod">
          <ac:chgData name="k.fluke วัฒนธรรม" userId="f8bac20a0f28671f" providerId="LiveId" clId="{CCAF575A-F368-49E7-AD4F-38411A31B051}" dt="2018-06-25T06:56:40.933" v="275" actId="1076"/>
          <ac:spMkLst>
            <pc:docMk/>
            <pc:sldMk cId="2875502669" sldId="274"/>
            <ac:spMk id="2" creationId="{647049C3-86B2-4C31-BA07-B721A542DF0C}"/>
          </ac:spMkLst>
        </pc:spChg>
        <pc:spChg chg="add mod">
          <ac:chgData name="k.fluke วัฒนธรรม" userId="f8bac20a0f28671f" providerId="LiveId" clId="{CCAF575A-F368-49E7-AD4F-38411A31B051}" dt="2018-06-25T07:02:46.943" v="340" actId="1076"/>
          <ac:spMkLst>
            <pc:docMk/>
            <pc:sldMk cId="2875502669" sldId="274"/>
            <ac:spMk id="10" creationId="{43418B4D-1972-4441-A986-281C80E3F6EC}"/>
          </ac:spMkLst>
        </pc:spChg>
        <pc:spChg chg="add mod">
          <ac:chgData name="k.fluke วัฒนธรรม" userId="f8bac20a0f28671f" providerId="LiveId" clId="{CCAF575A-F368-49E7-AD4F-38411A31B051}" dt="2018-06-25T07:02:46.943" v="340" actId="1076"/>
          <ac:spMkLst>
            <pc:docMk/>
            <pc:sldMk cId="2875502669" sldId="274"/>
            <ac:spMk id="11" creationId="{5A68A3B4-2919-436F-B293-8746FAD5D44F}"/>
          </ac:spMkLst>
        </pc:spChg>
        <pc:picChg chg="add del mod">
          <ac:chgData name="k.fluke วัฒนธรรม" userId="f8bac20a0f28671f" providerId="LiveId" clId="{CCAF575A-F368-49E7-AD4F-38411A31B051}" dt="2018-06-25T06:54:39.705" v="251" actId="478"/>
          <ac:picMkLst>
            <pc:docMk/>
            <pc:sldMk cId="2875502669" sldId="274"/>
            <ac:picMk id="3" creationId="{630CAA6E-0411-411A-B8FD-929FD8F9AC35}"/>
          </ac:picMkLst>
        </pc:picChg>
        <pc:picChg chg="add del mod">
          <ac:chgData name="k.fluke วัฒนธรรม" userId="f8bac20a0f28671f" providerId="LiveId" clId="{CCAF575A-F368-49E7-AD4F-38411A31B051}" dt="2018-06-25T07:01:53.400" v="323" actId="478"/>
          <ac:picMkLst>
            <pc:docMk/>
            <pc:sldMk cId="2875502669" sldId="274"/>
            <ac:picMk id="5" creationId="{6C6A2D43-C807-4E62-ABC7-5F375871783B}"/>
          </ac:picMkLst>
        </pc:picChg>
        <pc:picChg chg="add mod">
          <ac:chgData name="k.fluke วัฒนธรรม" userId="f8bac20a0f28671f" providerId="LiveId" clId="{CCAF575A-F368-49E7-AD4F-38411A31B051}" dt="2018-06-25T07:02:41.144" v="339" actId="14100"/>
          <ac:picMkLst>
            <pc:docMk/>
            <pc:sldMk cId="2875502669" sldId="274"/>
            <ac:picMk id="7" creationId="{7600A90C-F606-4F02-AD38-E7A27C9EB335}"/>
          </ac:picMkLst>
        </pc:picChg>
        <pc:picChg chg="add del mod">
          <ac:chgData name="k.fluke วัฒนธรรม" userId="f8bac20a0f28671f" providerId="LiveId" clId="{CCAF575A-F368-49E7-AD4F-38411A31B051}" dt="2018-06-25T07:01:54.186" v="324" actId="478"/>
          <ac:picMkLst>
            <pc:docMk/>
            <pc:sldMk cId="2875502669" sldId="274"/>
            <ac:picMk id="9" creationId="{2B54B6AC-EB1D-45D3-8ADE-69B4847A8EA1}"/>
          </ac:picMkLst>
        </pc:picChg>
      </pc:sldChg>
      <pc:sldChg chg="addSp delSp modSp add del mod setBg">
        <pc:chgData name="k.fluke วัฒนธรรม" userId="f8bac20a0f28671f" providerId="LiveId" clId="{CCAF575A-F368-49E7-AD4F-38411A31B051}" dt="2018-06-25T07:03:59.078" v="346" actId="2696"/>
        <pc:sldMkLst>
          <pc:docMk/>
          <pc:sldMk cId="1126524523" sldId="275"/>
        </pc:sldMkLst>
        <pc:spChg chg="add mod">
          <ac:chgData name="k.fluke วัฒนธรรม" userId="f8bac20a0f28671f" providerId="LiveId" clId="{CCAF575A-F368-49E7-AD4F-38411A31B051}" dt="2018-06-25T06:58:46.530" v="299" actId="1076"/>
          <ac:spMkLst>
            <pc:docMk/>
            <pc:sldMk cId="1126524523" sldId="275"/>
            <ac:spMk id="6" creationId="{17091660-514C-43DF-A977-CEBF5C35DEEA}"/>
          </ac:spMkLst>
        </pc:spChg>
        <pc:spChg chg="add mod">
          <ac:chgData name="k.fluke วัฒนธรรม" userId="f8bac20a0f28671f" providerId="LiveId" clId="{CCAF575A-F368-49E7-AD4F-38411A31B051}" dt="2018-06-25T06:58:44.170" v="298" actId="1076"/>
          <ac:spMkLst>
            <pc:docMk/>
            <pc:sldMk cId="1126524523" sldId="275"/>
            <ac:spMk id="7" creationId="{857D0CD1-5E4C-4152-8D40-C09F17BB4B22}"/>
          </ac:spMkLst>
        </pc:spChg>
        <pc:spChg chg="add del">
          <ac:chgData name="k.fluke วัฒนธรรม" userId="f8bac20a0f28671f" providerId="LiveId" clId="{CCAF575A-F368-49E7-AD4F-38411A31B051}" dt="2018-06-25T06:57:46.660" v="279" actId="26606"/>
          <ac:spMkLst>
            <pc:docMk/>
            <pc:sldMk cId="1126524523" sldId="275"/>
            <ac:spMk id="8" creationId="{6A01907A-BF04-440F-BA0D-49BC9627344C}"/>
          </ac:spMkLst>
        </pc:spChg>
        <pc:spChg chg="add del">
          <ac:chgData name="k.fluke วัฒนธรรม" userId="f8bac20a0f28671f" providerId="LiveId" clId="{CCAF575A-F368-49E7-AD4F-38411A31B051}" dt="2018-06-25T06:57:47.667" v="281" actId="26606"/>
          <ac:spMkLst>
            <pc:docMk/>
            <pc:sldMk cId="1126524523" sldId="275"/>
            <ac:spMk id="10" creationId="{BDF323B8-8C06-4F56-BB4B-B8857128A096}"/>
          </ac:spMkLst>
        </pc:spChg>
        <pc:spChg chg="add del">
          <ac:chgData name="k.fluke วัฒนธรรม" userId="f8bac20a0f28671f" providerId="LiveId" clId="{CCAF575A-F368-49E7-AD4F-38411A31B051}" dt="2018-06-25T06:57:47.667" v="281" actId="26606"/>
          <ac:spMkLst>
            <pc:docMk/>
            <pc:sldMk cId="1126524523" sldId="275"/>
            <ac:spMk id="11" creationId="{F9E75D15-CF17-4901-A858-1470ED65977D}"/>
          </ac:spMkLst>
        </pc:spChg>
        <pc:picChg chg="add del mod">
          <ac:chgData name="k.fluke วัฒนธรรม" userId="f8bac20a0f28671f" providerId="LiveId" clId="{CCAF575A-F368-49E7-AD4F-38411A31B051}" dt="2018-06-25T06:57:48.577" v="282"/>
          <ac:picMkLst>
            <pc:docMk/>
            <pc:sldMk cId="1126524523" sldId="275"/>
            <ac:picMk id="3" creationId="{2758CD05-1BBC-406B-B37D-D641EB81D775}"/>
          </ac:picMkLst>
        </pc:picChg>
        <pc:picChg chg="add mod">
          <ac:chgData name="k.fluke วัฒนธรรม" userId="f8bac20a0f28671f" providerId="LiveId" clId="{CCAF575A-F368-49E7-AD4F-38411A31B051}" dt="2018-06-25T06:59:55.354" v="308" actId="14100"/>
          <ac:picMkLst>
            <pc:docMk/>
            <pc:sldMk cId="1126524523" sldId="275"/>
            <ac:picMk id="5" creationId="{1C2C117B-1081-4ECE-A09E-4F2DB60AA42C}"/>
          </ac:picMkLst>
        </pc:picChg>
      </pc:sldChg>
      <pc:sldChg chg="addSp delSp modSp add">
        <pc:chgData name="k.fluke วัฒนธรรม" userId="f8bac20a0f28671f" providerId="LiveId" clId="{CCAF575A-F368-49E7-AD4F-38411A31B051}" dt="2018-06-25T07:04:33.446" v="351" actId="1076"/>
        <pc:sldMkLst>
          <pc:docMk/>
          <pc:sldMk cId="525635502" sldId="276"/>
        </pc:sldMkLst>
        <pc:spChg chg="add del mod">
          <ac:chgData name="k.fluke วัฒนธรรม" userId="f8bac20a0f28671f" providerId="LiveId" clId="{CCAF575A-F368-49E7-AD4F-38411A31B051}" dt="2018-06-25T07:00:05.603" v="310" actId="478"/>
          <ac:spMkLst>
            <pc:docMk/>
            <pc:sldMk cId="525635502" sldId="276"/>
            <ac:spMk id="2" creationId="{B31FD90D-D60E-4480-B4D7-1886572E9AC1}"/>
          </ac:spMkLst>
        </pc:spChg>
        <pc:spChg chg="add mod">
          <ac:chgData name="k.fluke วัฒนธรรม" userId="f8bac20a0f28671f" providerId="LiveId" clId="{CCAF575A-F368-49E7-AD4F-38411A31B051}" dt="2018-06-25T07:00:25.809" v="318" actId="1076"/>
          <ac:spMkLst>
            <pc:docMk/>
            <pc:sldMk cId="525635502" sldId="276"/>
            <ac:spMk id="3" creationId="{9B7568E8-3715-4DFF-AA20-5CEA391239DF}"/>
          </ac:spMkLst>
        </pc:spChg>
        <pc:picChg chg="add mod">
          <ac:chgData name="k.fluke วัฒนธรรม" userId="f8bac20a0f28671f" providerId="LiveId" clId="{CCAF575A-F368-49E7-AD4F-38411A31B051}" dt="2018-06-25T07:04:13.718" v="347" actId="1076"/>
          <ac:picMkLst>
            <pc:docMk/>
            <pc:sldMk cId="525635502" sldId="276"/>
            <ac:picMk id="5" creationId="{1BC3B282-4C8A-4E72-8FF4-ED7ECAB076EF}"/>
          </ac:picMkLst>
        </pc:picChg>
        <pc:picChg chg="add mod">
          <ac:chgData name="k.fluke วัฒนธรรม" userId="f8bac20a0f28671f" providerId="LiveId" clId="{CCAF575A-F368-49E7-AD4F-38411A31B051}" dt="2018-06-25T07:04:33.446" v="351" actId="1076"/>
          <ac:picMkLst>
            <pc:docMk/>
            <pc:sldMk cId="525635502" sldId="276"/>
            <ac:picMk id="7" creationId="{A7A28027-43DA-4D4A-8C3B-2AA59BFB0A95}"/>
          </ac:picMkLst>
        </pc:picChg>
      </pc:sldChg>
      <pc:sldChg chg="addSp modSp add">
        <pc:chgData name="k.fluke วัฒนธรรม" userId="f8bac20a0f28671f" providerId="LiveId" clId="{CCAF575A-F368-49E7-AD4F-38411A31B051}" dt="2018-06-25T07:05:35.286" v="379" actId="1076"/>
        <pc:sldMkLst>
          <pc:docMk/>
          <pc:sldMk cId="1058912981" sldId="277"/>
        </pc:sldMkLst>
        <pc:spChg chg="add mod">
          <ac:chgData name="k.fluke วัฒนธรรม" userId="f8bac20a0f28671f" providerId="LiveId" clId="{CCAF575A-F368-49E7-AD4F-38411A31B051}" dt="2018-06-25T07:05:35.286" v="379" actId="1076"/>
          <ac:spMkLst>
            <pc:docMk/>
            <pc:sldMk cId="1058912981" sldId="277"/>
            <ac:spMk id="2" creationId="{4EE8B7AC-75AE-48DF-9FFA-61C79A805A9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049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00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783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615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683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565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628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83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41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387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246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571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8852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37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8551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9E41798-E204-485D-9B70-5CC8BF05C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0" y="2154116"/>
            <a:ext cx="10572000" cy="1105498"/>
          </a:xfrm>
        </p:spPr>
        <p:txBody>
          <a:bodyPr/>
          <a:lstStyle/>
          <a:p>
            <a:r>
              <a:rPr lang="th-TH" dirty="0"/>
              <a:t>บทที่ 14 </a:t>
            </a:r>
            <a:r>
              <a:rPr lang="en-US" sz="4000" dirty="0"/>
              <a:t>:</a:t>
            </a:r>
            <a:r>
              <a:rPr lang="en-US" dirty="0"/>
              <a:t> </a:t>
            </a:r>
            <a:r>
              <a:rPr lang="th-TH" dirty="0"/>
              <a:t>การแก้ปัญหาฮาร์ดแวร์คอมพิวเตอร์</a:t>
            </a:r>
            <a:endParaRPr lang="en-US" dirty="0"/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D92C6488-36CA-4B59-8E56-4D2162AC4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321" y="1901789"/>
            <a:ext cx="3538917" cy="305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90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1D253E5-8CC1-4878-A06B-69491ED9A4D9}"/>
              </a:ext>
            </a:extLst>
          </p:cNvPr>
          <p:cNvSpPr/>
          <p:nvPr/>
        </p:nvSpPr>
        <p:spPr>
          <a:xfrm>
            <a:off x="3292988" y="769204"/>
            <a:ext cx="56060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ปัญหาของเครื่องคอมพิวเตอร์ </a:t>
            </a:r>
            <a:endParaRPr lang="en-US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DDF93EF0-261F-4272-A303-1CD2D96C4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895" y="2181224"/>
            <a:ext cx="8240209" cy="420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69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52D94BA5-6AD5-48D5-962E-0052C26F409F}"/>
              </a:ext>
            </a:extLst>
          </p:cNvPr>
          <p:cNvSpPr/>
          <p:nvPr/>
        </p:nvSpPr>
        <p:spPr>
          <a:xfrm>
            <a:off x="1863110" y="867221"/>
            <a:ext cx="8465779" cy="1047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>
              <a:lnSpc>
                <a:spcPct val="115000"/>
              </a:lnSpc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54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สัญญาณการแจ้งปัญหาของเครื่องคอมพิวเตอร์</a:t>
            </a:r>
            <a:endParaRPr lang="en-US" sz="54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FCE3AC60-C99D-43A6-AE81-3EA1F57E4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793" y="2501743"/>
            <a:ext cx="6016411" cy="348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33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6AECB2E3-DD90-4F04-A847-F1604ADCC9FD}"/>
              </a:ext>
            </a:extLst>
          </p:cNvPr>
          <p:cNvSpPr/>
          <p:nvPr/>
        </p:nvSpPr>
        <p:spPr>
          <a:xfrm>
            <a:off x="4484144" y="654779"/>
            <a:ext cx="24609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Bios Award</a:t>
            </a:r>
            <a:endParaRPr lang="en-US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45E05FDE-E9CD-4CE5-B73D-ECC9DB6A7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79442"/>
            <a:ext cx="4437150" cy="3600449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185CFC78-C8A6-49F3-B371-01F71B1A3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159" y="1679442"/>
            <a:ext cx="360045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58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93C61E12-AA10-473B-9ED6-67FFE4A66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365092"/>
              </p:ext>
            </p:extLst>
          </p:nvPr>
        </p:nvGraphicFramePr>
        <p:xfrm>
          <a:off x="2538893" y="1745144"/>
          <a:ext cx="7114211" cy="4035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0835">
                  <a:extLst>
                    <a:ext uri="{9D8B030D-6E8A-4147-A177-3AD203B41FA5}">
                      <a16:colId xmlns:a16="http://schemas.microsoft.com/office/drawing/2014/main" val="1395271816"/>
                    </a:ext>
                  </a:extLst>
                </a:gridCol>
                <a:gridCol w="5623376">
                  <a:extLst>
                    <a:ext uri="{9D8B030D-6E8A-4147-A177-3AD203B41FA5}">
                      <a16:colId xmlns:a16="http://schemas.microsoft.com/office/drawing/2014/main" val="4116804126"/>
                    </a:ext>
                  </a:extLst>
                </a:gridCol>
              </a:tblGrid>
              <a:tr h="4035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จังหวะเสียง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</a:rPr>
                        <a:t>ความหมาย</a:t>
                      </a:r>
                      <a:endParaRPr lang="en-US" sz="2000" b="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7162739"/>
                  </a:ext>
                </a:extLst>
              </a:tr>
              <a:tr h="4035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</a:t>
                      </a: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 </a:t>
                      </a: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ครั้ง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แสดงว่าขั้นตอนการบู๊ตเครื่องหรือขั้นตอนโพสต์เป็นปกติ</a:t>
                      </a:r>
                      <a:endParaRPr lang="en-US" sz="20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0891858"/>
                  </a:ext>
                </a:extLst>
              </a:tr>
              <a:tr h="8071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</a:t>
                      </a: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 </a:t>
                      </a: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ครั้ง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แสดงว่ามีปัญหาในส่วนของแรม เช่น เสียบไม่แน่นหรือแรมเสียทำให้บู๊ตเครื่องไม่ผ่าน ควรตรวจสอบแรม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5145900"/>
                  </a:ext>
                </a:extLst>
              </a:tr>
              <a:tr h="8071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</a:t>
                      </a: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 </a:t>
                      </a: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ครั้ง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แสดงว่ามีปัญหาในส่วนของแรม เช่น เสียบไม่แน่นหรือแรมเสียทำให้บู๊ตเครื่องไม่ผ่าน ควรตรวจสอบแรม</a:t>
                      </a:r>
                      <a:endParaRPr lang="en-US" sz="20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2582876"/>
                  </a:ext>
                </a:extLst>
              </a:tr>
              <a:tr h="8071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เสียงดังต่อเนื่อง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แสดงว่ามีปัญหาในส่วนของแหล่งจ่ายไฟ เช่น เพาเวอร์ซัพพลาย หรือเมนบอร์ดอาจมีปัญหา ให้ตรวจสอบ เพาเวอร์ซัพพลาย และเมนบอร์ด</a:t>
                      </a:r>
                      <a:endParaRPr lang="en-US" sz="20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2668072"/>
                  </a:ext>
                </a:extLst>
              </a:tr>
              <a:tr h="8071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เสียงดังถี่ ๆ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แสดงว่ามีปัญหาในส่วนเมนบอร์ดให้ตรวจสอบสายสัญญาณต่าง ๆ และตัวเมนบอร์ด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5160120"/>
                  </a:ext>
                </a:extLst>
              </a:tr>
            </a:tbl>
          </a:graphicData>
        </a:graphic>
      </p:graphicFrame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E773E5F2-EB50-49C7-90CD-6E518AA559AE}"/>
              </a:ext>
            </a:extLst>
          </p:cNvPr>
          <p:cNvSpPr/>
          <p:nvPr/>
        </p:nvSpPr>
        <p:spPr>
          <a:xfrm>
            <a:off x="3560690" y="478914"/>
            <a:ext cx="507061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Bios </a:t>
            </a:r>
            <a:r>
              <a:rPr lang="en-US" sz="54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Award</a:t>
            </a:r>
            <a:r>
              <a:rPr lang="en-US" sz="5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beep codes</a:t>
            </a:r>
          </a:p>
        </p:txBody>
      </p:sp>
    </p:spTree>
    <p:extLst>
      <p:ext uri="{BB962C8B-B14F-4D97-AF65-F5344CB8AC3E}">
        <p14:creationId xmlns:p14="http://schemas.microsoft.com/office/powerpoint/2010/main" val="1187237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B59BFBAC-833D-4BA4-8487-E0C59F24B57F}"/>
              </a:ext>
            </a:extLst>
          </p:cNvPr>
          <p:cNvSpPr/>
          <p:nvPr/>
        </p:nvSpPr>
        <p:spPr>
          <a:xfrm>
            <a:off x="3560690" y="478914"/>
            <a:ext cx="507061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Bios </a:t>
            </a:r>
            <a:r>
              <a:rPr lang="en-US" sz="54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Award</a:t>
            </a:r>
            <a:r>
              <a:rPr lang="en-US" sz="5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beep codes</a:t>
            </a:r>
          </a:p>
        </p:txBody>
      </p:sp>
      <p:graphicFrame>
        <p:nvGraphicFramePr>
          <p:cNvPr id="3" name="ตาราง 2">
            <a:extLst>
              <a:ext uri="{FF2B5EF4-FFF2-40B4-BE49-F238E27FC236}">
                <a16:creationId xmlns:a16="http://schemas.microsoft.com/office/drawing/2014/main" id="{B0DC83B0-48FD-408A-83BF-7358A3539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213561"/>
              </p:ext>
            </p:extLst>
          </p:nvPr>
        </p:nvGraphicFramePr>
        <p:xfrm>
          <a:off x="2391508" y="1527400"/>
          <a:ext cx="7262446" cy="4556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9275">
                  <a:extLst>
                    <a:ext uri="{9D8B030D-6E8A-4147-A177-3AD203B41FA5}">
                      <a16:colId xmlns:a16="http://schemas.microsoft.com/office/drawing/2014/main" val="2310158597"/>
                    </a:ext>
                  </a:extLst>
                </a:gridCol>
                <a:gridCol w="5633171">
                  <a:extLst>
                    <a:ext uri="{9D8B030D-6E8A-4147-A177-3AD203B41FA5}">
                      <a16:colId xmlns:a16="http://schemas.microsoft.com/office/drawing/2014/main" val="12154680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จังหวะเสียง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ความหมาย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7998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</a:t>
                      </a:r>
                      <a:r>
                        <a:rPr lang="en-US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 </a:t>
                      </a: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ครั้ง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แสดงว่ามีปัญหาในส่วนของคีย์บอร์ด ให้ตรวจสอบคีย์บอร์ด</a:t>
                      </a:r>
                      <a:endParaRPr lang="en-US" sz="20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5471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</a:t>
                      </a:r>
                      <a:r>
                        <a:rPr lang="en-US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 </a:t>
                      </a: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ครั้ง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แสดงว่ามีปัญหาในส่วนของซีพียู อาจต้องเปลี่ยนซีพียูใหม่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5641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</a:t>
                      </a:r>
                      <a:r>
                        <a:rPr lang="en-US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 </a:t>
                      </a: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ครั้ง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แสดงว่ามีปัญหาในส่วนของการ์ดแสดงผล ตรวจสอบการ์ดแสดงผลว่าเสียบแน่นดีหรือไม่ หากยังไม่ได้ผลอาจต้องเปลี่ยนการ์ดแสดงผลใหม่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92143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เสียงดังยาว </a:t>
                      </a: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 </a:t>
                      </a: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สั้น </a:t>
                      </a: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แสดงว่ามีปัญหาในส่วนของการ์ดแสดงผล ตรวจสอบการ์ดแสดงผลว่าเสียบแน่นดีหรือไม่ หากยังไม่ได้ผลอาจต้องเปลี่ยนการ์ดแสดงผลใหม่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49027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</a:t>
                      </a: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 </a:t>
                      </a: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ครั้ง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แสดงว่ามีปัญหาในส่วนของไบออส อาจต้องเปลี่ยนไบออสใหม่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5951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</a:t>
                      </a: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 </a:t>
                      </a: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ครั้ง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แสดงว่ามีปัญหาในส่วนของการเขียนซีมอสอาจต้องเปลี่ยนเมนบอร์ดใหม่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06099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</a:t>
                      </a: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11 </a:t>
                      </a: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ครั้ง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แสดงว่ามีปัญหาในส่วนในส่วนของหน่วยความจำแคช ควรตรวจสอบแคชภายนอกบนเมนบอร์ด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1625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ไม่มีเสียง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แสดงว่ามีปัญหาในส่วนของ เพาเวอร์</a:t>
                      </a:r>
                      <a:r>
                        <a:rPr lang="th-TH" sz="2000" dirty="0" err="1">
                          <a:effectLst/>
                        </a:rPr>
                        <a:t>ซัพพ</a:t>
                      </a:r>
                      <a:r>
                        <a:rPr lang="th-TH" sz="2000" dirty="0">
                          <a:effectLst/>
                        </a:rPr>
                        <a:t>ลาย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th-TH" sz="2000" dirty="0">
                          <a:effectLst/>
                        </a:rPr>
                        <a:t>เมนบอร์ด หรือซีพียู รวมถึงสายสัญญาณ และสายไฟต่าง ๆ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5273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5313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6E8C72A-5566-4F35-94D6-D98D600FD76C}"/>
              </a:ext>
            </a:extLst>
          </p:cNvPr>
          <p:cNvSpPr/>
          <p:nvPr/>
        </p:nvSpPr>
        <p:spPr>
          <a:xfrm>
            <a:off x="4933950" y="436457"/>
            <a:ext cx="1988045" cy="1047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>
              <a:lnSpc>
                <a:spcPct val="115000"/>
              </a:lnSpc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en-US" sz="54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Bios </a:t>
            </a:r>
            <a:r>
              <a:rPr lang="en-US" sz="5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AMI</a:t>
            </a:r>
            <a:endParaRPr lang="en-US" sz="54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7F4E292C-FFA1-462D-8B41-6ECEEECCE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0" y="1848580"/>
            <a:ext cx="3600450" cy="3600450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E9506FB3-F4F3-4D4D-AAB9-2DBB272C3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030" y="1848580"/>
            <a:ext cx="4762500" cy="360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155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ตาราง 2">
            <a:extLst>
              <a:ext uri="{FF2B5EF4-FFF2-40B4-BE49-F238E27FC236}">
                <a16:creationId xmlns:a16="http://schemas.microsoft.com/office/drawing/2014/main" id="{E51F596F-41A7-43A2-A2BD-EE454832C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095917"/>
              </p:ext>
            </p:extLst>
          </p:nvPr>
        </p:nvGraphicFramePr>
        <p:xfrm>
          <a:off x="1603864" y="662189"/>
          <a:ext cx="8984272" cy="55336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2353">
                  <a:extLst>
                    <a:ext uri="{9D8B030D-6E8A-4147-A177-3AD203B41FA5}">
                      <a16:colId xmlns:a16="http://schemas.microsoft.com/office/drawing/2014/main" val="1588095978"/>
                    </a:ext>
                  </a:extLst>
                </a:gridCol>
                <a:gridCol w="6561919">
                  <a:extLst>
                    <a:ext uri="{9D8B030D-6E8A-4147-A177-3AD203B41FA5}">
                      <a16:colId xmlns:a16="http://schemas.microsoft.com/office/drawing/2014/main" val="770777495"/>
                    </a:ext>
                  </a:extLst>
                </a:gridCol>
              </a:tblGrid>
              <a:tr h="296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จังหวะเสียง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ความหมาย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 anchor="ctr"/>
                </a:tc>
                <a:extLst>
                  <a:ext uri="{0D108BD9-81ED-4DB2-BD59-A6C34878D82A}">
                    <a16:rowId xmlns:a16="http://schemas.microsoft.com/office/drawing/2014/main" val="1454394527"/>
                  </a:ext>
                </a:extLst>
              </a:tr>
              <a:tr h="296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1 ครั้ง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แสดงว่ามีปัญหาในส่วนของเมนบอร์ด อาจต้องเปลี่ยนเมนบอร์ดใหม่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1582650336"/>
                  </a:ext>
                </a:extLst>
              </a:tr>
              <a:tr h="2964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2 ครั้ง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แสดงว่ามีปัญหาในส่วนของแรม เช่น เสียบไม่แน่นหรือแรมเสียทำให้บู๊ตเครื่องไม่ผ่าน ควรตรวจสอบแรม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403995863"/>
                  </a:ext>
                </a:extLst>
              </a:tr>
              <a:tr h="2964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3 ครั้ง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แสดงว่ามีปัญหาในส่วนของแรม เช่น เสียบไม่แน่นหรือแรมเสียทำให้บู๊ตเครื่องไม่ผ่าน ควรตรวจสอบแรม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3645448343"/>
                  </a:ext>
                </a:extLst>
              </a:tr>
              <a:tr h="296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4ครั้ง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แสดงว่ามีปัญหาในส่วนของชิพไทม์เมอร์ อาจต้องเปลี่ยนชิพหรือเมนบอร์ด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2839976293"/>
                  </a:ext>
                </a:extLst>
              </a:tr>
              <a:tr h="296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5 ครั้ง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แสดงว่ามีปัญหาในส่วนของซีพียู อาจต้องเปลี่ยนซีพียูใหม่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3743825202"/>
                  </a:ext>
                </a:extLst>
              </a:tr>
              <a:tr h="5925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6 ครั้ง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แสดงว่ามีปัญหาในส่วนของชิพควบคุมคีย์บอร์ดเสีย หรือไม่อาจเป็นที่ตัวคีย์บอร์ดเอง อาจต้องเปลี่ยนชิพ</a:t>
                      </a: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,</a:t>
                      </a: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เมนบอร์ด หรือคีย์บอร์ดใหม่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3055234217"/>
                  </a:ext>
                </a:extLst>
              </a:tr>
              <a:tr h="296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7 ครั้ง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แสดงว่ามีปัญหาในส่วนในส่วนของซีพียู อาจต้องเปลี่ยนซีพียูใหม่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3157164945"/>
                  </a:ext>
                </a:extLst>
              </a:tr>
              <a:tr h="5925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8 ครั้ง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แสดงว่ามีปัญหาในส่วนของการ์ดแสดงผลตรวจสอบการ์ดแสดงผลว่าเสียบแน่นดีหรือไม่ หากยังไม่ได้ผลอาจต้องเปลี่ยนการ์ดแสดงผลใหม่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1465029827"/>
                  </a:ext>
                </a:extLst>
              </a:tr>
              <a:tr h="296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9 ครั้ง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แสดงว่ามีปัญหาในส่วนของไบออส อาจต้องเปลี่ยนไบออสใหม่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3356254952"/>
                  </a:ext>
                </a:extLst>
              </a:tr>
              <a:tr h="296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10 ครั้ง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แสดงว่ามีปัญหาในส่วนของการเขียนซีมอสอาจต้องเปลี่ยนเมนบอร์ดใหม่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180543397"/>
                  </a:ext>
                </a:extLst>
              </a:tr>
              <a:tr h="2964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 11 ครั้ง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แสดงว่ามีปัญหาในส่วนในส่วนของหน่วยความจำแคช ควรตรวจสอบแคชภายนอกบนเมนบอร์ด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212931691"/>
                  </a:ext>
                </a:extLst>
              </a:tr>
              <a:tr h="8016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เสียงดังสั้น ๆ 2 ครั้ง เสียงดังยาว 1 สั้น 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 ครั้ง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แสดงว่ามีปัญหาในขั้นตอนการโพสต์ที่มีบางขั้นตอนไม่ผ่าน แสดงว่ามีปัญหาในส่วนของการ์ดแสดงผลตรวจสอบการ์ดแสดงผลว่าเสียบแน่นดีหรือไม่ หากยังไม่ได้ผลอาจต้องเปลี่ยนการ์ดแสดงผลใหม่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3014639786"/>
                  </a:ext>
                </a:extLst>
              </a:tr>
              <a:tr h="296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เสียงดังยาว ๆ 1 ครั้ง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แสดงว่าขั้นตอนการบู๊ตเครื่องหรือขั้นตอนการโพสต์เป็นปกติ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2800" marR="42800" marT="0" marB="0"/>
                </a:tc>
                <a:extLst>
                  <a:ext uri="{0D108BD9-81ED-4DB2-BD59-A6C34878D82A}">
                    <a16:rowId xmlns:a16="http://schemas.microsoft.com/office/drawing/2014/main" val="1010760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2028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1B0BDD45-82D5-4F69-88A4-C16EA39C610C}"/>
              </a:ext>
            </a:extLst>
          </p:cNvPr>
          <p:cNvSpPr/>
          <p:nvPr/>
        </p:nvSpPr>
        <p:spPr>
          <a:xfrm>
            <a:off x="4685998" y="427665"/>
            <a:ext cx="2820003" cy="1047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>
              <a:lnSpc>
                <a:spcPct val="115000"/>
              </a:lnSpc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en-US" sz="54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Bios </a:t>
            </a:r>
            <a:r>
              <a:rPr lang="en-US" sz="5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Phoenix</a:t>
            </a:r>
            <a:endParaRPr lang="en-US" sz="54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BC4CD44E-5FAF-4BB8-8EA5-E679D109D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6" y="1878242"/>
            <a:ext cx="4038599" cy="4152043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55040B3-4593-43B1-B14F-FACE547E1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1878242"/>
            <a:ext cx="4944533" cy="415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072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ตาราง 2">
            <a:extLst>
              <a:ext uri="{FF2B5EF4-FFF2-40B4-BE49-F238E27FC236}">
                <a16:creationId xmlns:a16="http://schemas.microsoft.com/office/drawing/2014/main" id="{1B8897AD-5321-4BF5-AA6D-90D3769DB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512605"/>
              </p:ext>
            </p:extLst>
          </p:nvPr>
        </p:nvGraphicFramePr>
        <p:xfrm>
          <a:off x="1845034" y="1712740"/>
          <a:ext cx="8501931" cy="34325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4778">
                  <a:extLst>
                    <a:ext uri="{9D8B030D-6E8A-4147-A177-3AD203B41FA5}">
                      <a16:colId xmlns:a16="http://schemas.microsoft.com/office/drawing/2014/main" val="890227391"/>
                    </a:ext>
                  </a:extLst>
                </a:gridCol>
                <a:gridCol w="7137153">
                  <a:extLst>
                    <a:ext uri="{9D8B030D-6E8A-4147-A177-3AD203B41FA5}">
                      <a16:colId xmlns:a16="http://schemas.microsoft.com/office/drawing/2014/main" val="1534097567"/>
                    </a:ext>
                  </a:extLst>
                </a:gridCol>
              </a:tblGrid>
              <a:tr h="3813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จังหวะเสียง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ความหมาย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842553"/>
                  </a:ext>
                </a:extLst>
              </a:tr>
              <a:tr h="3813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1-1-3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แสดงว่ามีปัญหาในส่วนของการอ่านค่าซีมอสอาจต้องเปลี่ยนเมนบอร์ดใหม่</a:t>
                      </a:r>
                      <a:endParaRPr lang="en-US" sz="20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2841367"/>
                  </a:ext>
                </a:extLst>
              </a:tr>
              <a:tr h="3813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1-1-4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แสดงว่ามีปัญหาในส่วนของไบออส อาจต้องเปลี่ยนไบออสใหม่</a:t>
                      </a:r>
                      <a:endParaRPr lang="en-US" sz="20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61492661"/>
                  </a:ext>
                </a:extLst>
              </a:tr>
              <a:tr h="3813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1-2-1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แสดงว่ามีปัญหาในส่วนของชิพไทม์เมอร์ ซึ่งเป็นตัวตั้งเวลาเสียต้องเปลี่ยนเมนบอร์ดใหม่</a:t>
                      </a:r>
                      <a:endParaRPr lang="en-US" sz="20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6477058"/>
                  </a:ext>
                </a:extLst>
              </a:tr>
              <a:tr h="3813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1-2-2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แสดงว่ามีปัญหาในส่วนของเมนบอร์ด อาจต้องเปลี่ยนเมนบอร์ดใหม่</a:t>
                      </a:r>
                      <a:endParaRPr lang="en-US" sz="20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55188329"/>
                  </a:ext>
                </a:extLst>
              </a:tr>
              <a:tr h="3813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1-2-3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แสดงว่ามีปัญหาในส่วนของเมนบอร์ด อาจต้องเปลี่ยนเมนบอร์ดใหม่</a:t>
                      </a:r>
                      <a:endParaRPr lang="en-US" sz="20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8143465"/>
                  </a:ext>
                </a:extLst>
              </a:tr>
              <a:tr h="3813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1-3-1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แสดงว่ามีปัญหาในส่วนของเมนบอร์ด เนื่องจากรีเฟรชค่าแรมไม่ผ่านอาจต้องเปลี่ยนเมนบอร์ดใหม่</a:t>
                      </a:r>
                      <a:endParaRPr lang="en-US" sz="20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1639074"/>
                  </a:ext>
                </a:extLst>
              </a:tr>
              <a:tr h="3813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1-3-3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แสดงว่ามีปัญหาในส่วนของแรม ซึ่งอาจมีปัญหาในส่วนแอดเดรสแรก </a:t>
                      </a:r>
                      <a:r>
                        <a:rPr lang="en-US" sz="20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64 KB </a:t>
                      </a:r>
                      <a:r>
                        <a:rPr lang="th-TH" sz="20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อาจต้องเปลี่ยนแรมใหม่</a:t>
                      </a:r>
                      <a:endParaRPr lang="en-US" sz="20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4259430"/>
                  </a:ext>
                </a:extLst>
              </a:tr>
              <a:tr h="3813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1-3-4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แสดงว่ามีปัญหาในส่วนของแรม หรือเมนบอร์ดเสีย ให้ตรวจสอบอุปกรณ์ทั้งสองนี้</a:t>
                      </a:r>
                      <a:endParaRPr lang="en-US" sz="20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2645387"/>
                  </a:ext>
                </a:extLst>
              </a:tr>
            </a:tbl>
          </a:graphicData>
        </a:graphic>
      </p:graphicFrame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DE131CA0-A148-4D39-847B-9EC44D848412}"/>
              </a:ext>
            </a:extLst>
          </p:cNvPr>
          <p:cNvSpPr/>
          <p:nvPr/>
        </p:nvSpPr>
        <p:spPr>
          <a:xfrm>
            <a:off x="3373138" y="487706"/>
            <a:ext cx="54296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Bios Phoenix beep codes</a:t>
            </a:r>
          </a:p>
        </p:txBody>
      </p:sp>
    </p:spTree>
    <p:extLst>
      <p:ext uri="{BB962C8B-B14F-4D97-AF65-F5344CB8AC3E}">
        <p14:creationId xmlns:p14="http://schemas.microsoft.com/office/powerpoint/2010/main" val="4192218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าราง 3">
            <a:extLst>
              <a:ext uri="{FF2B5EF4-FFF2-40B4-BE49-F238E27FC236}">
                <a16:creationId xmlns:a16="http://schemas.microsoft.com/office/drawing/2014/main" id="{277CEEE1-EFA4-4A15-A47D-8421970122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040104"/>
              </p:ext>
            </p:extLst>
          </p:nvPr>
        </p:nvGraphicFramePr>
        <p:xfrm>
          <a:off x="2410810" y="1657220"/>
          <a:ext cx="7354348" cy="4451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0562">
                  <a:extLst>
                    <a:ext uri="{9D8B030D-6E8A-4147-A177-3AD203B41FA5}">
                      <a16:colId xmlns:a16="http://schemas.microsoft.com/office/drawing/2014/main" val="193984627"/>
                    </a:ext>
                  </a:extLst>
                </a:gridCol>
                <a:gridCol w="6173786">
                  <a:extLst>
                    <a:ext uri="{9D8B030D-6E8A-4147-A177-3AD203B41FA5}">
                      <a16:colId xmlns:a16="http://schemas.microsoft.com/office/drawing/2014/main" val="23231876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จังหวะเสียง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ความหมาย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/>
                </a:tc>
                <a:extLst>
                  <a:ext uri="{0D108BD9-81ED-4DB2-BD59-A6C34878D82A}">
                    <a16:rowId xmlns:a16="http://schemas.microsoft.com/office/drawing/2014/main" val="1758046391"/>
                  </a:ext>
                </a:extLst>
              </a:tr>
              <a:tr h="2161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1-4-1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แสดงว่ามีปัญหาในส่วนของแรม หรือเมนบอร์ดเสีย ให้ตรวจสอบอุปกรณ์ทั้งสองนี้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extLst>
                  <a:ext uri="{0D108BD9-81ED-4DB2-BD59-A6C34878D82A}">
                    <a16:rowId xmlns:a16="http://schemas.microsoft.com/office/drawing/2014/main" val="508182918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1-4-2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แสดงว่ามีปัญหาในส่วนของแรมบางแถว ให้ตรวจสอบแรมทุกแถวที่มีอาจต้องเปลี่ยนแรมใหม่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extLst>
                  <a:ext uri="{0D108BD9-81ED-4DB2-BD59-A6C34878D82A}">
                    <a16:rowId xmlns:a16="http://schemas.microsoft.com/office/drawing/2014/main" val="3187294078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2-1-1,2-1-2,</a:t>
                      </a:r>
                      <a:b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</a:b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2-1-3,2-1-4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แสดงว่ามีปัญหาในส่วนของแรม ซึ่งอาจมีปัญหาในส่วนแอดเดรสแรก </a:t>
                      </a: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64 KB </a:t>
                      </a: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อาจต้องเปลี่ยนแรมใหม่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extLst>
                  <a:ext uri="{0D108BD9-81ED-4DB2-BD59-A6C34878D82A}">
                    <a16:rowId xmlns:a16="http://schemas.microsoft.com/office/drawing/2014/main" val="2269981317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3-1-0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แสดงว่ามีปัญหาในส่วนของชิพบางตัวบนเมนบอร์ดเสีย อาจต้องเปลี่ยนเมนบอร์ดใหม่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extLst>
                  <a:ext uri="{0D108BD9-81ED-4DB2-BD59-A6C34878D82A}">
                    <a16:rowId xmlns:a16="http://schemas.microsoft.com/office/drawing/2014/main" val="4206261666"/>
                  </a:ext>
                </a:extLst>
              </a:tr>
              <a:tr h="2161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3-1-1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แสดงว่ามีปัญหาในส่วนของเมนบอร์ดเสีย ควรตรวจสอบเมนบอร์ด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extLst>
                  <a:ext uri="{0D108BD9-81ED-4DB2-BD59-A6C34878D82A}">
                    <a16:rowId xmlns:a16="http://schemas.microsoft.com/office/drawing/2014/main" val="3690396541"/>
                  </a:ext>
                </a:extLst>
              </a:tr>
              <a:tr h="2161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3-1-2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แสดงว่ามีปัญหาในส่วนของเมนบอร์ดเสีย ควรตรวจสอบเมนบอร์ด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extLst>
                  <a:ext uri="{0D108BD9-81ED-4DB2-BD59-A6C34878D82A}">
                    <a16:rowId xmlns:a16="http://schemas.microsoft.com/office/drawing/2014/main" val="2949400472"/>
                  </a:ext>
                </a:extLst>
              </a:tr>
              <a:tr h="2161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3-1-3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แสดงว่ามีปัญหาในส่วนของอินเตอร์รัพต์ที่ </a:t>
                      </a: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 </a:t>
                      </a: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extLst>
                  <a:ext uri="{0D108BD9-81ED-4DB2-BD59-A6C34878D82A}">
                    <a16:rowId xmlns:a16="http://schemas.microsoft.com/office/drawing/2014/main" val="3822305842"/>
                  </a:ext>
                </a:extLst>
              </a:tr>
              <a:tr h="2161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3-1-4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แสดงว่ามีปัญหาในส่วนของอินเตอร์รัพต์ที่ </a:t>
                      </a: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</a:t>
                      </a: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เสีย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extLst>
                  <a:ext uri="{0D108BD9-81ED-4DB2-BD59-A6C34878D82A}">
                    <a16:rowId xmlns:a16="http://schemas.microsoft.com/office/drawing/2014/main" val="105743406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3-2-4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แสดงว่ามีปัญหาในส่วนของชิปบางตัว บนเมนบอร์ด ทำงานผิดพลาด ควรตรวจสอบเมนบอร์ด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extLst>
                  <a:ext uri="{0D108BD9-81ED-4DB2-BD59-A6C34878D82A}">
                    <a16:rowId xmlns:a16="http://schemas.microsoft.com/office/drawing/2014/main" val="2123737310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3-3-4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แสดงว่ามีปัญหาในส่วนของการติดตั้งการ์ดแสดงผล ควรตรวจสอบว่าได้เสียบการ์ดลงบนสล๊อตแน่นหรือยัง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2870" marR="52870" marT="0" marB="0" anchor="ctr"/>
                </a:tc>
                <a:extLst>
                  <a:ext uri="{0D108BD9-81ED-4DB2-BD59-A6C34878D82A}">
                    <a16:rowId xmlns:a16="http://schemas.microsoft.com/office/drawing/2014/main" val="2123018245"/>
                  </a:ext>
                </a:extLst>
              </a:tr>
            </a:tbl>
          </a:graphicData>
        </a:graphic>
      </p:graphicFrame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C972CD53-3B64-422A-BD7C-F58352DE9F57}"/>
              </a:ext>
            </a:extLst>
          </p:cNvPr>
          <p:cNvSpPr/>
          <p:nvPr/>
        </p:nvSpPr>
        <p:spPr>
          <a:xfrm>
            <a:off x="3373138" y="487706"/>
            <a:ext cx="54296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Bios Phoenix beep codes</a:t>
            </a:r>
          </a:p>
        </p:txBody>
      </p:sp>
    </p:spTree>
    <p:extLst>
      <p:ext uri="{BB962C8B-B14F-4D97-AF65-F5344CB8AC3E}">
        <p14:creationId xmlns:p14="http://schemas.microsoft.com/office/powerpoint/2010/main" val="2893133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E3A8A412-86F7-425A-9599-4D2CBDAE9928}"/>
              </a:ext>
            </a:extLst>
          </p:cNvPr>
          <p:cNvSpPr/>
          <p:nvPr/>
        </p:nvSpPr>
        <p:spPr>
          <a:xfrm>
            <a:off x="3373138" y="487706"/>
            <a:ext cx="54296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Bios Phoenix beep codes</a:t>
            </a:r>
          </a:p>
        </p:txBody>
      </p:sp>
      <p:graphicFrame>
        <p:nvGraphicFramePr>
          <p:cNvPr id="3" name="ตาราง 2">
            <a:extLst>
              <a:ext uri="{FF2B5EF4-FFF2-40B4-BE49-F238E27FC236}">
                <a16:creationId xmlns:a16="http://schemas.microsoft.com/office/drawing/2014/main" id="{C1D37570-FDAC-40F2-9278-B33CA9D61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810684"/>
              </p:ext>
            </p:extLst>
          </p:nvPr>
        </p:nvGraphicFramePr>
        <p:xfrm>
          <a:off x="1779379" y="1639636"/>
          <a:ext cx="8617210" cy="44136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3283">
                  <a:extLst>
                    <a:ext uri="{9D8B030D-6E8A-4147-A177-3AD203B41FA5}">
                      <a16:colId xmlns:a16="http://schemas.microsoft.com/office/drawing/2014/main" val="1926208176"/>
                    </a:ext>
                  </a:extLst>
                </a:gridCol>
                <a:gridCol w="7233927">
                  <a:extLst>
                    <a:ext uri="{9D8B030D-6E8A-4147-A177-3AD203B41FA5}">
                      <a16:colId xmlns:a16="http://schemas.microsoft.com/office/drawing/2014/main" val="2375192893"/>
                    </a:ext>
                  </a:extLst>
                </a:gridCol>
              </a:tblGrid>
              <a:tr h="490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3-4-0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แสดงว่ามีปัญหาในส่วนของการติดตั้งการ์ดแสดงผลเสีย อาจจะต้องเปลี่ยนการ์ดแสดงผลใหม่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extLst>
                  <a:ext uri="{0D108BD9-81ED-4DB2-BD59-A6C34878D82A}">
                    <a16:rowId xmlns:a16="http://schemas.microsoft.com/office/drawing/2014/main" val="4222827520"/>
                  </a:ext>
                </a:extLst>
              </a:tr>
              <a:tr h="2450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3-4-1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แสดงว่ามีปัญหาในส่วนของสัญญาณจอภาพอาจมีปัญหา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extLst>
                  <a:ext uri="{0D108BD9-81ED-4DB2-BD59-A6C34878D82A}">
                    <a16:rowId xmlns:a16="http://schemas.microsoft.com/office/drawing/2014/main" val="2165419679"/>
                  </a:ext>
                </a:extLst>
              </a:tr>
              <a:tr h="490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3-4-2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แสดงว่ามีปัญหาในส่วนของการติดตั้งการ์ดแสดงผล ควรตรวจสอบว่าได้เสียบการ์ดลงบนสล๊อตแน่นหรือยัง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extLst>
                  <a:ext uri="{0D108BD9-81ED-4DB2-BD59-A6C34878D82A}">
                    <a16:rowId xmlns:a16="http://schemas.microsoft.com/office/drawing/2014/main" val="1698895379"/>
                  </a:ext>
                </a:extLst>
              </a:tr>
              <a:tr h="490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4-2-1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แสดงว่ามีปัญหาในส่วนของชิพบางตัวบนเมนบอร์ดเสีย อาจต้องเปลี่ยนเมนบอร์ดใหม่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extLst>
                  <a:ext uri="{0D108BD9-81ED-4DB2-BD59-A6C34878D82A}">
                    <a16:rowId xmlns:a16="http://schemas.microsoft.com/office/drawing/2014/main" val="4026936437"/>
                  </a:ext>
                </a:extLst>
              </a:tr>
              <a:tr h="490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4-2-2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แสดงว่ามีปัญหาในส่วนของชิปควบคุมการทำงานของเมนบอร์ดเสียหรือไม่ที่ตัวคีย์บอร์ดเอง ควรตรวจสอบอุปกรณ์ทั้งสองอย่างนี้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extLst>
                  <a:ext uri="{0D108BD9-81ED-4DB2-BD59-A6C34878D82A}">
                    <a16:rowId xmlns:a16="http://schemas.microsoft.com/office/drawing/2014/main" val="3274488836"/>
                  </a:ext>
                </a:extLst>
              </a:tr>
              <a:tr h="490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4-2-3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แสดงว่ามีปัญหาในส่วนของชิปควบคุมการทำงานของเมนบอร์ดเสียหรือไม่ที่ตัวคีย์บอร์ดเอง ควรตรวจสอบอุปกรณ์ทั้งสองอย่างนี้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extLst>
                  <a:ext uri="{0D108BD9-81ED-4DB2-BD59-A6C34878D82A}">
                    <a16:rowId xmlns:a16="http://schemas.microsoft.com/office/drawing/2014/main" val="706794906"/>
                  </a:ext>
                </a:extLst>
              </a:tr>
              <a:tr h="490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4-2-4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แสดงว่ามีปัญหากับการ์ดบางตัวบนเมนบอร์ดหรือไม่ก็เมนบอร์ดเสีย ควรตรวจสอบอุปกรณ์ทั้งสองอย่างนี้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extLst>
                  <a:ext uri="{0D108BD9-81ED-4DB2-BD59-A6C34878D82A}">
                    <a16:rowId xmlns:a16="http://schemas.microsoft.com/office/drawing/2014/main" val="1661470198"/>
                  </a:ext>
                </a:extLst>
              </a:tr>
              <a:tr h="2450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4-3-1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แสดงว่ามีปัญหาในส่วนของเมนบอร์ด อาจต้องเปลี่ยนเมนบอร์ดใหม่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extLst>
                  <a:ext uri="{0D108BD9-81ED-4DB2-BD59-A6C34878D82A}">
                    <a16:rowId xmlns:a16="http://schemas.microsoft.com/office/drawing/2014/main" val="1849797151"/>
                  </a:ext>
                </a:extLst>
              </a:tr>
              <a:tr h="2450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4-3-2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แสดงว่ามีปัญหาในส่วนของเมนบอร์ด อาจต้องเปลี่ยนเมนบอร์ดใหม่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9919" marR="59919" marT="0" marB="0" anchor="ctr"/>
                </a:tc>
                <a:extLst>
                  <a:ext uri="{0D108BD9-81ED-4DB2-BD59-A6C34878D82A}">
                    <a16:rowId xmlns:a16="http://schemas.microsoft.com/office/drawing/2014/main" val="2129917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2832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6AB55B6-A32D-4C1F-9E2B-9CDA9778E18B}"/>
              </a:ext>
            </a:extLst>
          </p:cNvPr>
          <p:cNvSpPr/>
          <p:nvPr/>
        </p:nvSpPr>
        <p:spPr>
          <a:xfrm>
            <a:off x="3373138" y="487706"/>
            <a:ext cx="54296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Bios Phoenix beep codes</a:t>
            </a:r>
          </a:p>
        </p:txBody>
      </p:sp>
      <p:graphicFrame>
        <p:nvGraphicFramePr>
          <p:cNvPr id="3" name="ตาราง 2">
            <a:extLst>
              <a:ext uri="{FF2B5EF4-FFF2-40B4-BE49-F238E27FC236}">
                <a16:creationId xmlns:a16="http://schemas.microsoft.com/office/drawing/2014/main" id="{23DA2672-3497-40BD-A0BA-767E87F8F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149263"/>
              </p:ext>
            </p:extLst>
          </p:nvPr>
        </p:nvGraphicFramePr>
        <p:xfrm>
          <a:off x="2056166" y="2202180"/>
          <a:ext cx="8079667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994">
                  <a:extLst>
                    <a:ext uri="{9D8B030D-6E8A-4147-A177-3AD203B41FA5}">
                      <a16:colId xmlns:a16="http://schemas.microsoft.com/office/drawing/2014/main" val="2210439338"/>
                    </a:ext>
                  </a:extLst>
                </a:gridCol>
                <a:gridCol w="6782673">
                  <a:extLst>
                    <a:ext uri="{9D8B030D-6E8A-4147-A177-3AD203B41FA5}">
                      <a16:colId xmlns:a16="http://schemas.microsoft.com/office/drawing/2014/main" val="13708985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จังหวะเสียง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ความหมาย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3041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4-3-3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แสดงว่ามีปัญหาในส่วนของเมนบอร์ด อาจต้องเปลี่ยนเมนบอร์ดใหม่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725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4-3-4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แสดงว่ามีปัญหาในส่วนของการตั้งวันและเวลา ควรตรวจสอบการตั้งวันและเวลาใหม่ อาจต้องเปลี่ยนแบตเตอร์รี่หรือชิปไทม์เมอร์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01632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4-4-1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แสดงว่ามีปัญหาในส่วนของพอร์ตอนุกรม (</a:t>
                      </a: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Serial Port</a:t>
                      </a: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อาจต้องเปลี่ยนเมนบอร์ดใหม่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00894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4-4-2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แสดงว่ามีปัญหาในส่วนของพอร์ตขนาน (</a:t>
                      </a:r>
                      <a:r>
                        <a:rPr lang="en-US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Parallel Port</a:t>
                      </a:r>
                      <a:r>
                        <a:rPr lang="th-TH" sz="20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อาจต้องเปลี่ยนเมนบอร์ดใหม่</a:t>
                      </a:r>
                      <a:endParaRPr lang="en-US" sz="20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637509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4-4-3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แสดงว่ามีปัญหาในส่วนของตัวคำนวณทางคณิตศาสตร์เสีย อาจต้องเปลี่ยนซีพียูหรือเมนบอร์ดใหม่</a:t>
                      </a:r>
                      <a:endParaRPr lang="en-US" sz="20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5778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752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3850CE57-8DCB-4963-86B8-95632947FCD2}"/>
              </a:ext>
            </a:extLst>
          </p:cNvPr>
          <p:cNvSpPr/>
          <p:nvPr/>
        </p:nvSpPr>
        <p:spPr>
          <a:xfrm>
            <a:off x="1390650" y="2151727"/>
            <a:ext cx="94107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นอกจากสัญญาณเสียงบ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ี๊ป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โค้ด (</a:t>
            </a:r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Beep Code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 ที่ไบออสจะคอยแจ้งให้เราทราบแล้ว หากมีความผิดพลาดเกิดขึ้นในขั้นตอนการโพสต์ หรือมีความผิดพลาดของอุปกรณ์ตัวใด แต่ส่วนของการแสดงผลยังสามารถใช้ได้ ไบออสจะรายงานข้อความผิดพลาดนั้นออกมา ดังนั้นจึงจำเป็นต้องเข้าใจความหมายเพื่อจะได้สามารถแก้ไขปัญหาได้อย่างถูกต้องดังต่อไปนี้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E3407590-7B54-4C27-B199-3D334C9195F5}"/>
              </a:ext>
            </a:extLst>
          </p:cNvPr>
          <p:cNvSpPr/>
          <p:nvPr/>
        </p:nvSpPr>
        <p:spPr>
          <a:xfrm>
            <a:off x="2016197" y="786645"/>
            <a:ext cx="81596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การวิเคราะห์อาการเสียจากการโพสต์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Post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ของไบออส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Bios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02498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E81D306A-9A91-4F0D-82EC-663A847C6753}"/>
              </a:ext>
            </a:extLst>
          </p:cNvPr>
          <p:cNvSpPr/>
          <p:nvPr/>
        </p:nvSpPr>
        <p:spPr>
          <a:xfrm>
            <a:off x="1395662" y="757807"/>
            <a:ext cx="69317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การแก้ปัญหาอาการเสียของคอมพิวเตอร์เบื้องต้น</a:t>
            </a:r>
            <a:endParaRPr lang="en-US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F58291EC-392E-4062-B739-B23E2D734357}"/>
              </a:ext>
            </a:extLst>
          </p:cNvPr>
          <p:cNvSpPr/>
          <p:nvPr/>
        </p:nvSpPr>
        <p:spPr>
          <a:xfrm>
            <a:off x="1395662" y="1465693"/>
            <a:ext cx="95771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อาการนี้มักจะเกิดจากระบบจ่ายไฟมีปัญหา หรือตัวซีพียูไม่สามารถทำงานได้ ซึ่งอาจจะมีสาเหตุต่าง ๆ ดังนี้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BBA3ADF8-D2ED-4486-86F8-02D69C4F6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789" y="2909932"/>
            <a:ext cx="5018421" cy="281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766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FE817DD6-EFFE-4A18-ACE0-B7910082D414}"/>
              </a:ext>
            </a:extLst>
          </p:cNvPr>
          <p:cNvSpPr/>
          <p:nvPr/>
        </p:nvSpPr>
        <p:spPr>
          <a:xfrm>
            <a:off x="704669" y="821977"/>
            <a:ext cx="28344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1) </a:t>
            </a: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ระบบจ่ายไฟมีปัญหา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35" descr="D:\หลักการระบบคอมพิวเตอร์\ส่วนประกอบของคอมพิวเตอร์\plug.jpg">
            <a:extLst>
              <a:ext uri="{FF2B5EF4-FFF2-40B4-BE49-F238E27FC236}">
                <a16:creationId xmlns:a16="http://schemas.microsoft.com/office/drawing/2014/main" id="{8E740003-5FA0-403C-84D4-207558A9920C}"/>
              </a:ext>
            </a:extLst>
          </p:cNvPr>
          <p:cNvPicPr/>
          <p:nvPr/>
        </p:nvPicPr>
        <p:blipFill>
          <a:blip r:embed="rId2" cstate="print"/>
          <a:srcRect t="858" b="2185"/>
          <a:stretch>
            <a:fillRect/>
          </a:stretch>
        </p:blipFill>
        <p:spPr bwMode="auto">
          <a:xfrm>
            <a:off x="4053766" y="2249170"/>
            <a:ext cx="1867535" cy="1445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8" descr="Turn off your computer and remove the power cable by pulling it straight out of its socket.">
            <a:extLst>
              <a:ext uri="{FF2B5EF4-FFF2-40B4-BE49-F238E27FC236}">
                <a16:creationId xmlns:a16="http://schemas.microsoft.com/office/drawing/2014/main" id="{EF8816AA-1D0D-4560-8905-DC6BBECFD1AB}"/>
              </a:ext>
            </a:extLst>
          </p:cNvPr>
          <p:cNvPicPr/>
          <p:nvPr/>
        </p:nvPicPr>
        <p:blipFill>
          <a:blip r:embed="rId3" cstate="print"/>
          <a:srcRect t="1873" b="2162"/>
          <a:stretch>
            <a:fillRect/>
          </a:stretch>
        </p:blipFill>
        <p:spPr bwMode="auto">
          <a:xfrm>
            <a:off x="6096000" y="2274057"/>
            <a:ext cx="1992630" cy="1438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13" descr="à¸à¸¥à¸à¸²à¸£à¸à¹à¸à¸«à¸²à¸£à¸¹à¸à¸ à¸²à¸à¸ªà¸³à¸«à¸£à¸±à¸ power supply computer switch">
            <a:extLst>
              <a:ext uri="{FF2B5EF4-FFF2-40B4-BE49-F238E27FC236}">
                <a16:creationId xmlns:a16="http://schemas.microsoft.com/office/drawing/2014/main" id="{1435A5EC-A48F-4122-8DBF-EA58D3C3A8F9}"/>
              </a:ext>
            </a:extLst>
          </p:cNvPr>
          <p:cNvPicPr/>
          <p:nvPr/>
        </p:nvPicPr>
        <p:blipFill>
          <a:blip r:embed="rId4" cstate="print"/>
          <a:srcRect l="10525" r="4783" b="6589"/>
          <a:stretch>
            <a:fillRect/>
          </a:stretch>
        </p:blipFill>
        <p:spPr bwMode="auto">
          <a:xfrm>
            <a:off x="4053766" y="3885882"/>
            <a:ext cx="1868170" cy="1372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5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B6219C7D-2E2F-4BF9-8BBD-EA38ACD186C0}"/>
              </a:ext>
            </a:extLst>
          </p:cNvPr>
          <p:cNvPicPr/>
          <p:nvPr/>
        </p:nvPicPr>
        <p:blipFill>
          <a:blip r:embed="rId5" cstate="print"/>
          <a:srcRect l="19126" t="32638" r="16550" b="5680"/>
          <a:stretch>
            <a:fillRect/>
          </a:stretch>
        </p:blipFill>
        <p:spPr bwMode="auto">
          <a:xfrm>
            <a:off x="6099175" y="3886517"/>
            <a:ext cx="1989455" cy="1371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42106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EB9188AD-1FDC-40F7-AC6C-CD939EA7BCD5}"/>
              </a:ext>
            </a:extLst>
          </p:cNvPr>
          <p:cNvSpPr/>
          <p:nvPr/>
        </p:nvSpPr>
        <p:spPr>
          <a:xfrm>
            <a:off x="704669" y="821977"/>
            <a:ext cx="17347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2)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ซีพียูหลวม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47" descr="D:\หลักการระบบคอมพิวเตอร์\ส่วนประกอบของคอมพิวเตอร์\installLGA1366_2172.jpg">
            <a:extLst>
              <a:ext uri="{FF2B5EF4-FFF2-40B4-BE49-F238E27FC236}">
                <a16:creationId xmlns:a16="http://schemas.microsoft.com/office/drawing/2014/main" id="{3C59D765-7A9D-4AAD-AA0F-83C472979EAD}"/>
              </a:ext>
            </a:extLst>
          </p:cNvPr>
          <p:cNvPicPr/>
          <p:nvPr/>
        </p:nvPicPr>
        <p:blipFill>
          <a:blip r:embed="rId2" cstate="print"/>
          <a:srcRect b="13709"/>
          <a:stretch>
            <a:fillRect/>
          </a:stretch>
        </p:blipFill>
        <p:spPr bwMode="auto">
          <a:xfrm>
            <a:off x="2095501" y="2294792"/>
            <a:ext cx="3657599" cy="27959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4470C93C-C872-44EF-9BC6-96F048540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902" y="2294792"/>
            <a:ext cx="3657599" cy="27959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09817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464CBABB-027F-48E1-8E83-E509A54630FE}"/>
              </a:ext>
            </a:extLst>
          </p:cNvPr>
          <p:cNvSpPr/>
          <p:nvPr/>
        </p:nvSpPr>
        <p:spPr>
          <a:xfrm>
            <a:off x="704669" y="821977"/>
            <a:ext cx="46762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3)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เมนบอร์ดเสียหรือกำหนดค่าไม่ถูกต้อง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40" descr="Capacitors">
            <a:extLst>
              <a:ext uri="{FF2B5EF4-FFF2-40B4-BE49-F238E27FC236}">
                <a16:creationId xmlns:a16="http://schemas.microsoft.com/office/drawing/2014/main" id="{7832C0BF-17A4-4F5E-B6CB-22FAC7F3CF0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9284" y="2611974"/>
            <a:ext cx="3459617" cy="24963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9" descr="D:\หลักการระบบคอมพิวเตอร์\clear_cmos.jpg">
            <a:extLst>
              <a:ext uri="{FF2B5EF4-FFF2-40B4-BE49-F238E27FC236}">
                <a16:creationId xmlns:a16="http://schemas.microsoft.com/office/drawing/2014/main" id="{19621F4C-565B-4146-8D1A-4ACC4A45C667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92906" y="2611974"/>
            <a:ext cx="3459617" cy="24963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1CDC3387-DAD6-4275-A226-485234FEE1F7}"/>
              </a:ext>
            </a:extLst>
          </p:cNvPr>
          <p:cNvSpPr/>
          <p:nvPr/>
        </p:nvSpPr>
        <p:spPr>
          <a:xfrm>
            <a:off x="7461595" y="5398449"/>
            <a:ext cx="21226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ตำแหน่ง</a:t>
            </a:r>
            <a:r>
              <a:rPr lang="th-TH" sz="20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จัมเปอร์</a:t>
            </a:r>
            <a:r>
              <a:rPr lang="th-TH" sz="20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เคลียร์ซีมอส</a:t>
            </a:r>
            <a:endParaRPr lang="en-US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C6292DBD-002C-4E20-99B6-DC55240F3F83}"/>
              </a:ext>
            </a:extLst>
          </p:cNvPr>
          <p:cNvSpPr/>
          <p:nvPr/>
        </p:nvSpPr>
        <p:spPr>
          <a:xfrm>
            <a:off x="2517988" y="5398449"/>
            <a:ext cx="31422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ตัวเก็บประจุบนเมนบอร์ดที่มีลักษณะปูดบวม</a:t>
            </a:r>
            <a:endParaRPr lang="en-US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58934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647049C3-86B2-4C31-BA07-B721A542DF0C}"/>
              </a:ext>
            </a:extLst>
          </p:cNvPr>
          <p:cNvSpPr/>
          <p:nvPr/>
        </p:nvSpPr>
        <p:spPr>
          <a:xfrm>
            <a:off x="704669" y="821977"/>
            <a:ext cx="47291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4)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เครื่องคอมพิวเตอร์เปิดติด แต่จอไม่ติด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7600A90C-F606-4F02-AD38-E7A27C9EB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15" y="1637322"/>
            <a:ext cx="6024197" cy="4016131"/>
          </a:xfrm>
          <a:prstGeom prst="rect">
            <a:avLst/>
          </a:prstGeom>
        </p:spPr>
      </p:pic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43418B4D-1972-4441-A986-281C80E3F6EC}"/>
              </a:ext>
            </a:extLst>
          </p:cNvPr>
          <p:cNvSpPr/>
          <p:nvPr/>
        </p:nvSpPr>
        <p:spPr>
          <a:xfrm>
            <a:off x="5433849" y="2806814"/>
            <a:ext cx="32287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1) 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กรณีไฟแสดงผลหน้าจอไม่ติด </a:t>
            </a: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5A68A3B4-2919-436F-B293-8746FAD5D44F}"/>
              </a:ext>
            </a:extLst>
          </p:cNvPr>
          <p:cNvSpPr/>
          <p:nvPr/>
        </p:nvSpPr>
        <p:spPr>
          <a:xfrm>
            <a:off x="5433849" y="3507571"/>
            <a:ext cx="373211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2)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กรณีไฟแสดงผลหน้าจอติด</a:t>
            </a:r>
            <a:endParaRPr lang="en-US" sz="28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r>
              <a:rPr lang="en-US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</a:t>
            </a:r>
            <a:r>
              <a:rPr lang="th-TH" sz="28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(จอแสดงผลต้องใช้งานได้ตามปกติ) </a:t>
            </a: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75502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9B7568E8-3715-4DFF-AA20-5CEA391239DF}"/>
              </a:ext>
            </a:extLst>
          </p:cNvPr>
          <p:cNvSpPr/>
          <p:nvPr/>
        </p:nvSpPr>
        <p:spPr>
          <a:xfrm>
            <a:off x="944167" y="865938"/>
            <a:ext cx="544251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5) </a:t>
            </a: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เครื่องคอมพิวเตอร์เปิดติด จอติด แต่บู๊ตไม่ได้</a:t>
            </a:r>
            <a:endParaRPr lang="en-US" sz="32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BC3B282-4C8A-4E72-8FF4-ED7ECAB07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103" y="1943156"/>
            <a:ext cx="4087897" cy="3631167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A7A28027-43DA-4D4A-8C3B-2AA59BFB0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457" y="2399595"/>
            <a:ext cx="3953873" cy="271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635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4EE8B7AC-75AE-48DF-9FFA-61C79A805A99}"/>
              </a:ext>
            </a:extLst>
          </p:cNvPr>
          <p:cNvSpPr/>
          <p:nvPr/>
        </p:nvSpPr>
        <p:spPr>
          <a:xfrm>
            <a:off x="5535590" y="2459504"/>
            <a:ext cx="1120820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End</a:t>
            </a:r>
          </a:p>
          <a:p>
            <a:endParaRPr lang="en-US" sz="6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58912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้างอิง">
  <a:themeElements>
    <a:clrScheme name="อ้างอิง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อ้างอิง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อ้างอิง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TM03457503[[fn=อ้างอิง]]</Template>
  <TotalTime>147</TotalTime>
  <Words>1380</Words>
  <Application>Microsoft Office PowerPoint</Application>
  <PresentationFormat>แบบจอกว้าง</PresentationFormat>
  <Paragraphs>156</Paragraphs>
  <Slides>21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21</vt:i4>
      </vt:variant>
    </vt:vector>
  </HeadingPairs>
  <TitlesOfParts>
    <vt:vector size="28" baseType="lpstr">
      <vt:lpstr>Calibri</vt:lpstr>
      <vt:lpstr>Century Gothic</vt:lpstr>
      <vt:lpstr>DilleniaUPC</vt:lpstr>
      <vt:lpstr>TH Sarabun New</vt:lpstr>
      <vt:lpstr>TH SarabunPSK</vt:lpstr>
      <vt:lpstr>Wingdings 2</vt:lpstr>
      <vt:lpstr>อ้างอิง</vt:lpstr>
      <vt:lpstr>บทที่ 14 : การแก้ปัญหาฮาร์ดแวร์คอมพิวเตอร์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บทที่ 14 : การแก้ปัญหาฮาร์ดแวร์คอมพิวเตอร์</dc:title>
  <dc:creator>k.fluke วัฒนธรรม</dc:creator>
  <cp:lastModifiedBy>k.fluke วัฒนธรรม</cp:lastModifiedBy>
  <cp:revision>6</cp:revision>
  <dcterms:created xsi:type="dcterms:W3CDTF">2018-06-25T03:52:12Z</dcterms:created>
  <dcterms:modified xsi:type="dcterms:W3CDTF">2018-06-25T07:05:37Z</dcterms:modified>
</cp:coreProperties>
</file>