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8" r:id="rId10"/>
    <p:sldId id="269" r:id="rId11"/>
    <p:sldId id="270" r:id="rId12"/>
    <p:sldId id="271" r:id="rId13"/>
    <p:sldId id="27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653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810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135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399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949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008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184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753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517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056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157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38176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3EFFE06-366F-4FE4-B2D4-7D53542DA7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405" y="1533999"/>
            <a:ext cx="10993549" cy="1475013"/>
          </a:xfrm>
        </p:spPr>
        <p:txBody>
          <a:bodyPr>
            <a:normAutofit/>
          </a:bodyPr>
          <a:lstStyle/>
          <a:p>
            <a:r>
              <a:rPr lang="th-TH" sz="5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หน่วยที่ 18 การอัพเกรดเครื่องคอมพิวเตอร์</a:t>
            </a:r>
            <a:endParaRPr lang="en-US" sz="5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18342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4A66679-464D-4664-970E-45D2185E0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0"/>
            <a:ext cx="11029616" cy="1940546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13.1 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การอัพเกรดเครื่องคอมพิวเตอร์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6550268-C211-45DB-AFA6-2EE268EE5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การอัพเกรด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Upgrade)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เครื่องคอมพิวเตอร์เป็นทางเลือกหรือแนวทางในการเพิ่มประสิทธิภาพของคอมพิวเตอร์ หรือแก้ปัญหาอุปกรณ์บางชิ้นที่ไม่รองรับการทำงานของโปรแกรมรุ่นใหม่ ๆ เช่น พื้นที่จัดเก็บข้อมูลบนฮาร์ดดิสก์ที่ใช้อยู่ไม่เพียงพอ หน่วยความจำในเครื่องไม่พอใช้ โดยก่อนที่จะตัดสินใจอัพเกรดเครื่องคอมพิวเตอร์ควรทำความเข้าใจเกี่ยวกับ รูปแบบ ข้อควร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พิจาณา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และข้อดีข้อเสียของการอัพเกรดเครื่องคอมพิวเตอร์เสียก่อนซึ่งมีรายละเอียดดังต่อไปนี้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182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7ED65F84-8F5E-4B33-8433-EB5469A08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88231"/>
            <a:ext cx="11029616" cy="2133600"/>
          </a:xfrm>
        </p:spPr>
        <p:txBody>
          <a:bodyPr>
            <a:noAutofit/>
          </a:bodyPr>
          <a:lstStyle/>
          <a:p>
            <a:b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b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b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b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b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b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b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13.1.1 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รูปแบบการอัพเกรดเครื่องคอมพิวเตอร์</a:t>
            </a:r>
            <a:b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endParaRPr lang="en-US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555F0EB7-529A-46E4-B396-1C49938C6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584" y="3071166"/>
            <a:ext cx="3200400" cy="2762250"/>
          </a:xfrm>
          <a:prstGeom prst="rect">
            <a:avLst/>
          </a:prstGeom>
        </p:spPr>
      </p:pic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2186458B-A7FF-4278-A841-4B57FC8AFF68}"/>
              </a:ext>
            </a:extLst>
          </p:cNvPr>
          <p:cNvSpPr/>
          <p:nvPr/>
        </p:nvSpPr>
        <p:spPr>
          <a:xfrm>
            <a:off x="3958801" y="3009611"/>
            <a:ext cx="56236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1) </a:t>
            </a:r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การอัพเกรดโดยเปลี่ยนอุปกรณ์ภายในทั้งหมด </a:t>
            </a:r>
            <a:endParaRPr lang="en-US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F18AE1BF-8E4D-4C8B-8C81-CD27A4EA2834}"/>
              </a:ext>
            </a:extLst>
          </p:cNvPr>
          <p:cNvSpPr/>
          <p:nvPr/>
        </p:nvSpPr>
        <p:spPr>
          <a:xfrm>
            <a:off x="4828910" y="3867516"/>
            <a:ext cx="49888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2)</a:t>
            </a:r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การอัพเกรดโดยเปลี่ยนอุปกรณ์บางอย่าง</a:t>
            </a:r>
            <a:endParaRPr lang="en-US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2" name="สี่เหลี่ยมผืนผ้า 11">
            <a:extLst>
              <a:ext uri="{FF2B5EF4-FFF2-40B4-BE49-F238E27FC236}">
                <a16:creationId xmlns:a16="http://schemas.microsoft.com/office/drawing/2014/main" id="{291B517B-E7A7-4F7A-9AE7-B9F5F335EB58}"/>
              </a:ext>
            </a:extLst>
          </p:cNvPr>
          <p:cNvSpPr/>
          <p:nvPr/>
        </p:nvSpPr>
        <p:spPr>
          <a:xfrm>
            <a:off x="5725306" y="4636169"/>
            <a:ext cx="57823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3) </a:t>
            </a:r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การอัพเกรดโดยการโอ</a:t>
            </a:r>
            <a:r>
              <a:rPr lang="th-TH" sz="3200" b="1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เวอร์</a:t>
            </a:r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คล็อก (</a:t>
            </a:r>
            <a:r>
              <a:rPr lang="th-TH" sz="3200" b="1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Overclock</a:t>
            </a:r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)</a:t>
            </a:r>
            <a:endParaRPr lang="en-US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46637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F1A2922-FFB9-4EDE-8A7F-6B6D8EF1F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13.1.2 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ข้อควรพิจารณาก่อนการอัพเกรดเครื่องคอมพิวเตอร์</a:t>
            </a:r>
            <a:endParaRPr lang="en-US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170E2E12-B1E4-41DB-9C90-09358803195C}"/>
              </a:ext>
            </a:extLst>
          </p:cNvPr>
          <p:cNvSpPr/>
          <p:nvPr/>
        </p:nvSpPr>
        <p:spPr>
          <a:xfrm>
            <a:off x="581192" y="2586824"/>
            <a:ext cx="37657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H SarabunPSK" panose="020B0500040200020003" pitchFamily="34" charset="-34"/>
                <a:ea typeface="Calibri" panose="020F0502020204030204" pitchFamily="34" charset="0"/>
              </a:rPr>
              <a:t>1) </a:t>
            </a:r>
            <a:r>
              <a:rPr lang="th-TH" sz="3200" b="1" dirty="0">
                <a:latin typeface="TH SarabunPSK" panose="020B0500040200020003" pitchFamily="34" charset="-34"/>
                <a:ea typeface="Calibri" panose="020F0502020204030204" pitchFamily="34" charset="0"/>
              </a:rPr>
              <a:t>ความต้องการในปัจจุบัน</a:t>
            </a:r>
            <a:r>
              <a:rPr lang="en-US" sz="3200" b="1" dirty="0">
                <a:latin typeface="TH SarabunPSK" panose="020B0500040200020003" pitchFamily="34" charset="-34"/>
                <a:ea typeface="Calibri" panose="020F0502020204030204" pitchFamily="34" charset="0"/>
              </a:rPr>
              <a:t> ?</a:t>
            </a:r>
            <a:r>
              <a:rPr lang="th-TH" sz="3200" b="1" dirty="0">
                <a:latin typeface="TH SarabunPSK" panose="020B0500040200020003" pitchFamily="34" charset="-34"/>
                <a:ea typeface="Calibri" panose="020F0502020204030204" pitchFamily="34" charset="0"/>
              </a:rPr>
              <a:t> </a:t>
            </a:r>
            <a:endParaRPr lang="en-US" sz="3200" b="1" dirty="0"/>
          </a:p>
        </p:txBody>
      </p:sp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D589A860-8240-4AD3-BEFF-803786A43062}"/>
              </a:ext>
            </a:extLst>
          </p:cNvPr>
          <p:cNvSpPr/>
          <p:nvPr/>
        </p:nvSpPr>
        <p:spPr>
          <a:xfrm>
            <a:off x="8279447" y="3861708"/>
            <a:ext cx="33313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2) </a:t>
            </a:r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ความต้องการในอนาคต </a:t>
            </a:r>
            <a:r>
              <a:rPr lang="en-US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?</a:t>
            </a:r>
            <a:endParaRPr lang="en-US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2B142171-B5B8-4361-AD1B-0A72CFBF5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339" y="2409774"/>
            <a:ext cx="3765774" cy="371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59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CE46298-06E0-4446-A590-3ED82637D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13.1.3 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ข้อดีของการอัพเกรดคอมพิวเตอร์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E81E170C-0F8E-47CF-ABAE-3C8CB969C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เพิ่มประสิทธิภาพการทำงานโดยรวมให้กับเครื่องคอมพิวเตอร์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ลดค่าใช้จ่ายหรือต้นทุนเพื่อให้ได้เครื่องคอมพิวเตอร์ที่มีประสิทธิภาพสูงขึ้น 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เพิ่มความสามารถพิเศษบางด้านให้กับเครื่องคอมพิวเตอร์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ทดแทนหรือแก้ไขในส่วนที่เสียหาย 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9324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E2B03DA-CDE0-4216-A5E5-44AEA3E45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845854"/>
            <a:ext cx="11029616" cy="1387359"/>
          </a:xfrm>
        </p:spPr>
        <p:txBody>
          <a:bodyPr>
            <a:noAutofit/>
          </a:bodyPr>
          <a:lstStyle/>
          <a:p>
            <a:b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b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13.1.4 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ขั้นตอนการอัพเกรดเครื่องคอมพิวเตอร์</a:t>
            </a:r>
            <a:b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4A82C4D0-0B67-4DD1-9A23-D735BBD841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ตรวจสอบอุปกรณ์ต่าง ๆ ภายในเครื่องคอมพิวเตอร์ 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เลือกซื้ออุปกรณ์ที่ต้องการอัพเกรด หลังจากที่ทราบแล้วว่าจะอัพเกรดอุปกรณ์ใดในเครื่องแล้ว ต้องกำหนดคุณสมบัติ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(Specification)</a:t>
            </a:r>
          </a:p>
          <a:p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ลงมือติดตั้งอุปกรณ์ และทดสอบการทำงาน ในการติดตั้งอุปกรณ์ต่าง ๆ 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84761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2BC456B-F847-4302-8717-FD78A989A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9389"/>
            <a:ext cx="11029616" cy="1483612"/>
          </a:xfrm>
        </p:spPr>
        <p:txBody>
          <a:bodyPr>
            <a:no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13.2 การอัพเกรดอุปกรณ์ต่าง ๆ</a:t>
            </a:r>
            <a:b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endParaRPr lang="en-US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A1B4762A-BA79-4951-9A71-CEDE9B5B5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7263" y="3324225"/>
            <a:ext cx="3600451" cy="2880358"/>
          </a:xfrm>
          <a:prstGeom prst="rect">
            <a:avLst/>
          </a:prstGeom>
        </p:spPr>
      </p:pic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2892CA29-967B-4786-AD2D-49FCAF1C2E13}"/>
              </a:ext>
            </a:extLst>
          </p:cNvPr>
          <p:cNvSpPr/>
          <p:nvPr/>
        </p:nvSpPr>
        <p:spPr>
          <a:xfrm>
            <a:off x="4490379" y="2482776"/>
            <a:ext cx="22942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การอัพเกรดซีพียู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98696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A6E7800C-3934-4B55-882F-1115B8AAA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48" y="2692403"/>
            <a:ext cx="4438650" cy="2954476"/>
          </a:xfrm>
          <a:prstGeom prst="rect">
            <a:avLst/>
          </a:prstGeom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67F9B111-E22C-438B-B7FE-05F0EAD5FB50}"/>
              </a:ext>
            </a:extLst>
          </p:cNvPr>
          <p:cNvSpPr/>
          <p:nvPr/>
        </p:nvSpPr>
        <p:spPr>
          <a:xfrm>
            <a:off x="4984956" y="887955"/>
            <a:ext cx="22220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การอัพเกรดแรม</a:t>
            </a: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3017486E-DCC5-4ED7-BB56-16454B13FAEB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3420" y="2005263"/>
            <a:ext cx="4438650" cy="3641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0791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9E7B8787-CE2D-448A-8C7E-A3EDC7CA0FB4}"/>
              </a:ext>
            </a:extLst>
          </p:cNvPr>
          <p:cNvSpPr/>
          <p:nvPr/>
        </p:nvSpPr>
        <p:spPr>
          <a:xfrm>
            <a:off x="4371809" y="1082919"/>
            <a:ext cx="34483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การอัพเกรดการ์ดแสดงผล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35D62E8D-C364-474D-94C1-B6CA73BF4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5717" y="2174630"/>
            <a:ext cx="4500564" cy="360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889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9E7B8787-CE2D-448A-8C7E-A3EDC7CA0FB4}"/>
              </a:ext>
            </a:extLst>
          </p:cNvPr>
          <p:cNvSpPr/>
          <p:nvPr/>
        </p:nvSpPr>
        <p:spPr>
          <a:xfrm>
            <a:off x="4635503" y="1550328"/>
            <a:ext cx="29209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การอัพเกรดฮาร์ดดิสก์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07BA9B16-CA59-4C24-AD1E-479653766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8099" y="1873493"/>
            <a:ext cx="4495799" cy="449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252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1AD81783-35FA-499B-A96B-0E5A0B811A1C}"/>
              </a:ext>
            </a:extLst>
          </p:cNvPr>
          <p:cNvSpPr/>
          <p:nvPr/>
        </p:nvSpPr>
        <p:spPr>
          <a:xfrm>
            <a:off x="4246776" y="1227162"/>
            <a:ext cx="36984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การอัพเกรด</a:t>
            </a:r>
            <a:r>
              <a:rPr lang="th-TH" sz="36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ออฟ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ติคอล</a:t>
            </a:r>
            <a:r>
              <a:rPr lang="th-TH" sz="36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ไดร์ฟ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CA65BE4-8A90-4C28-ADC0-AE23AD918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386" y="1227162"/>
            <a:ext cx="4935298" cy="493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945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9E7B8787-CE2D-448A-8C7E-A3EDC7CA0FB4}"/>
              </a:ext>
            </a:extLst>
          </p:cNvPr>
          <p:cNvSpPr/>
          <p:nvPr/>
        </p:nvSpPr>
        <p:spPr>
          <a:xfrm>
            <a:off x="4441539" y="1227163"/>
            <a:ext cx="32640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การอัพเกรดแหล่งจ่ายไฟ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595F6A4F-71B1-4076-816F-F41418DB5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113" y="2319275"/>
            <a:ext cx="4261773" cy="347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355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5C75E6A-83F8-4644-B808-454FDC0EF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13.3 การโอ</a:t>
            </a:r>
            <a:r>
              <a:rPr lang="th-TH" sz="36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เวอร์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คล็อก 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(Overclock) </a:t>
            </a:r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2CD3515B-B89E-49CD-B67A-DD9C4ABDC9EF}"/>
              </a:ext>
            </a:extLst>
          </p:cNvPr>
          <p:cNvSpPr/>
          <p:nvPr/>
        </p:nvSpPr>
        <p:spPr>
          <a:xfrm>
            <a:off x="367347" y="2203193"/>
            <a:ext cx="1135943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การโอ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เวอร์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คล็อก เป็นการกำหนดหรือบังคับให้อุปกรณ์คอมพิวเตอร์ทำงานเกินกว่าค่าที่ผู้ผลิตกำหนดมาเช่น ซีพียูความเร็ว 3 </a:t>
            </a:r>
            <a:r>
              <a:rPr lang="en-US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GHz 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ทำการโอ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เวอร์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คล็อกให้เพิ่มเป็น </a:t>
            </a:r>
            <a:r>
              <a:rPr lang="en-US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3.2 GHz 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ซึ่งความเร็วที่เพิ่มขึ้นนี้ ผู้ผลิตไม่รับรองว่าสามารถใช้งานได้อย่างสมบูรณ์กับซีพียูตัวนี้หรือไม่ ดังนั้นการโอ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เวอร์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คล็อกจึงทำได้เพียงระดับหนึ่งที่ตัวนั้นจะสามารถทำงานได้เท่านั้น 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84797315"/>
      </p:ext>
    </p:extLst>
  </p:cSld>
  <p:clrMapOvr>
    <a:masterClrMapping/>
  </p:clrMapOvr>
</p:sld>
</file>

<file path=ppt/theme/theme1.xml><?xml version="1.0" encoding="utf-8"?>
<a:theme xmlns:a="http://schemas.openxmlformats.org/drawingml/2006/main" name="แบ่งครึ่ง">
  <a:themeElements>
    <a:clrScheme name="แบ่งครึ่ง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แบ่งครึ่ง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แบ่งครึ่ง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TM03457464[[fn=แบ่งครึ่ง]]</Template>
  <TotalTime>110</TotalTime>
  <Words>179</Words>
  <Application>Microsoft Office PowerPoint</Application>
  <PresentationFormat>แบบจอกว้าง</PresentationFormat>
  <Paragraphs>28</Paragraphs>
  <Slides>13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13</vt:i4>
      </vt:variant>
    </vt:vector>
  </HeadingPairs>
  <TitlesOfParts>
    <vt:vector size="20" baseType="lpstr">
      <vt:lpstr>Calibri</vt:lpstr>
      <vt:lpstr>Cordia New</vt:lpstr>
      <vt:lpstr>Gill Sans MT</vt:lpstr>
      <vt:lpstr>TH Sarabun New</vt:lpstr>
      <vt:lpstr>TH SarabunPSK</vt:lpstr>
      <vt:lpstr>Wingdings 2</vt:lpstr>
      <vt:lpstr>แบ่งครึ่ง</vt:lpstr>
      <vt:lpstr>หน่วยที่ 18 การอัพเกรดเครื่องคอมพิวเตอร์</vt:lpstr>
      <vt:lpstr>    13.1 การอัพเกรดเครื่องคอมพิวเตอร์ </vt:lpstr>
      <vt:lpstr>       13.1.1 รูปแบบการอัพเกรดเครื่องคอมพิวเตอร์ </vt:lpstr>
      <vt:lpstr>13.1.2 ข้อควรพิจารณาก่อนการอัพเกรดเครื่องคอมพิวเตอร์</vt:lpstr>
      <vt:lpstr>13.1.3 ข้อดีของการอัพเกรดคอมพิวเตอร์</vt:lpstr>
      <vt:lpstr>  13.1.4 ขั้นตอนการอัพเกรดเครื่องคอมพิวเตอร์ </vt:lpstr>
      <vt:lpstr>13.2 การอัพเกรดอุปกรณ์ต่าง ๆ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13.3 การโอเวอร์คล็อก (Overclock)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การอัพเกรดเครื่องคอมพิวเตอร์</dc:title>
  <dc:creator>k.fluke วัฒนธรรม</dc:creator>
  <cp:lastModifiedBy>USER</cp:lastModifiedBy>
  <cp:revision>12</cp:revision>
  <dcterms:created xsi:type="dcterms:W3CDTF">2018-06-26T03:09:36Z</dcterms:created>
  <dcterms:modified xsi:type="dcterms:W3CDTF">2018-06-27T14:52:22Z</dcterms:modified>
</cp:coreProperties>
</file>