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2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88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9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47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7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7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5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8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781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147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E662B67-FFCF-4EF4-9B38-694D53B73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3470" y="2026961"/>
            <a:ext cx="10693709" cy="2098226"/>
          </a:xfrm>
        </p:spPr>
        <p:txBody>
          <a:bodyPr>
            <a:normAutofit/>
          </a:bodyPr>
          <a:lstStyle/>
          <a:p>
            <a:r>
              <a:rPr lang="th-TH" sz="6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12 การประมาณราคาเครื่องคอมพิวเตอร์</a:t>
            </a:r>
            <a:br>
              <a:rPr lang="en-US" sz="6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6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78853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4BAD4F0-2C75-4BDB-A12F-24F19C3087E5}"/>
              </a:ext>
            </a:extLst>
          </p:cNvPr>
          <p:cNvSpPr/>
          <p:nvPr/>
        </p:nvSpPr>
        <p:spPr>
          <a:xfrm>
            <a:off x="433136" y="552004"/>
            <a:ext cx="11325727" cy="269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12.1 การประมาณราคาเครื่องคอมพิวเตอร์ด้วยตนเอง</a:t>
            </a:r>
            <a:endParaRPr lang="en-US" sz="36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การประมาณราคาเครื่องคอมพิวเตอร์ในอดีต ต้องไปที่ร้านค้าเพื่อดูราคาอุปกรณ์ต่าง ๆ แล้วเลือกอุปกรณ์และชิ้นส่วนต่าง ๆ ในการประกอบ โดยส่วนใหญ่ร้านค้าจะมีใบประมาณราคาเครื่องคอมพิวเตอร์เปล่า เพื่อให้ลูกค้าเลือกชิ้นส่วนและอุปกรณ์ต่าง ๆ และสอบถามรายละเอียดของสินค้าไปพร้อมกัน อีกทั้งยังง่ายต่อการควบคุมงบประมาณของลูกค้า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" descr="G:\วิศรุต 002.jpg">
            <a:extLst>
              <a:ext uri="{FF2B5EF4-FFF2-40B4-BE49-F238E27FC236}">
                <a16:creationId xmlns:a16="http://schemas.microsoft.com/office/drawing/2014/main" id="{28C714BA-80FD-4B15-9F47-8F92E832E479}"/>
              </a:ext>
            </a:extLst>
          </p:cNvPr>
          <p:cNvPicPr/>
          <p:nvPr/>
        </p:nvPicPr>
        <p:blipFill>
          <a:blip r:embed="rId2" cstate="print"/>
          <a:srcRect l="8177" t="5956" r="6122" b="26526"/>
          <a:stretch>
            <a:fillRect/>
          </a:stretch>
        </p:blipFill>
        <p:spPr bwMode="auto">
          <a:xfrm>
            <a:off x="4177636" y="3429000"/>
            <a:ext cx="3836727" cy="299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261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B5F23B6-3377-4391-BA5E-E56338D2A73D}"/>
              </a:ext>
            </a:extLst>
          </p:cNvPr>
          <p:cNvSpPr/>
          <p:nvPr/>
        </p:nvSpPr>
        <p:spPr>
          <a:xfrm>
            <a:off x="457200" y="651101"/>
            <a:ext cx="11277600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12.1.2 การประมาณราคาเครื่องคอมพิวเตอร์จากเว็บไซต์</a:t>
            </a:r>
            <a:endParaRPr lang="en-US" sz="36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ตัวแทนจำหน่ายอุปกรณ์คอมพิวเตอร์แต่ละบริษัทจะมีเว็บไซต์สำหรับให้บริการลูกค้าในด้านต่าง ๆ รวมถึงการประมาณราคาเครื่องคอมพิวเตอร์บนเว็บไซต์ของบริษัทได้ทันที ซึ่งรูปแบบและวิธีการระบบของแต่ละบริษัทจะมีลักษณะใกล้เคียงกัน สำหรับหัวข้อนี้จะแสดงตัวอย่างการประมาณราคาเครื่องคอมพิวเตอร์จากเว็บไซต์ของบริษัทแอดไว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ซ์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ไอที อิน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ฟินิท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จำกัด (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www.advice.co.th/pc)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ซึ่งมีขั้นตอนเบื้องต้นดังนี้</a:t>
            </a:r>
            <a:endParaRPr lang="en-US" sz="32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36842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A14E80E3-5068-45B5-9F72-BE7B2913CE31}"/>
              </a:ext>
            </a:extLst>
          </p:cNvPr>
          <p:cNvPicPr/>
          <p:nvPr/>
        </p:nvPicPr>
        <p:blipFill>
          <a:blip r:embed="rId2" cstate="print"/>
          <a:srcRect r="41878" b="10708"/>
          <a:stretch>
            <a:fillRect/>
          </a:stretch>
        </p:blipFill>
        <p:spPr bwMode="auto">
          <a:xfrm>
            <a:off x="2560454" y="1328035"/>
            <a:ext cx="7071091" cy="4201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714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A7529CCF-9AE4-485D-93BE-672239EF62E0}"/>
              </a:ext>
            </a:extLst>
          </p:cNvPr>
          <p:cNvPicPr/>
          <p:nvPr/>
        </p:nvPicPr>
        <p:blipFill>
          <a:blip r:embed="rId2" cstate="print"/>
          <a:srcRect r="14615" b="5474"/>
          <a:stretch>
            <a:fillRect/>
          </a:stretch>
        </p:blipFill>
        <p:spPr bwMode="auto">
          <a:xfrm>
            <a:off x="2329747" y="1111466"/>
            <a:ext cx="7532505" cy="463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6279A1-6CB1-47C9-819A-9A45B8C0B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2956" y="2572164"/>
            <a:ext cx="1249865" cy="33152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4017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>
            <a:extLst>
              <a:ext uri="{FF2B5EF4-FFF2-40B4-BE49-F238E27FC236}">
                <a16:creationId xmlns:a16="http://schemas.microsoft.com/office/drawing/2014/main" id="{A9CC6CB1-1C80-4389-898D-62D6D1036FED}"/>
              </a:ext>
            </a:extLst>
          </p:cNvPr>
          <p:cNvPicPr/>
          <p:nvPr/>
        </p:nvPicPr>
        <p:blipFill>
          <a:blip r:embed="rId2" cstate="print"/>
          <a:srcRect l="7126" t="18796" r="15025" b="22263"/>
          <a:stretch>
            <a:fillRect/>
          </a:stretch>
        </p:blipFill>
        <p:spPr bwMode="auto">
          <a:xfrm>
            <a:off x="893254" y="2314607"/>
            <a:ext cx="6432767" cy="27707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25">
            <a:extLst>
              <a:ext uri="{FF2B5EF4-FFF2-40B4-BE49-F238E27FC236}">
                <a16:creationId xmlns:a16="http://schemas.microsoft.com/office/drawing/2014/main" id="{1857F509-C639-43E9-B333-B2A0B3D7B07F}"/>
              </a:ext>
            </a:extLst>
          </p:cNvPr>
          <p:cNvPicPr/>
          <p:nvPr/>
        </p:nvPicPr>
        <p:blipFill>
          <a:blip r:embed="rId3" cstate="print"/>
          <a:srcRect l="7587" t="18796" r="69268" b="37226"/>
          <a:stretch>
            <a:fillRect/>
          </a:stretch>
        </p:blipFill>
        <p:spPr bwMode="auto">
          <a:xfrm>
            <a:off x="8098405" y="2389067"/>
            <a:ext cx="2762100" cy="271232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A1ED3AB-A7D5-4C0C-BB29-B20B6C6B3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8405" y="2945830"/>
            <a:ext cx="2762100" cy="68997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E308D05-6218-4C68-9CAF-B4BF1A705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831" y="2314607"/>
            <a:ext cx="2629485" cy="974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07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>
            <a:extLst>
              <a:ext uri="{FF2B5EF4-FFF2-40B4-BE49-F238E27FC236}">
                <a16:creationId xmlns:a16="http://schemas.microsoft.com/office/drawing/2014/main" id="{F3B32FFB-FA6E-495F-B788-642BC6AC1C67}"/>
              </a:ext>
            </a:extLst>
          </p:cNvPr>
          <p:cNvPicPr/>
          <p:nvPr/>
        </p:nvPicPr>
        <p:blipFill>
          <a:blip r:embed="rId2" cstate="print"/>
          <a:srcRect l="6716" t="17883" r="18511" b="5474"/>
          <a:stretch>
            <a:fillRect/>
          </a:stretch>
        </p:blipFill>
        <p:spPr bwMode="auto">
          <a:xfrm>
            <a:off x="505284" y="1495408"/>
            <a:ext cx="6978399" cy="386718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" name="Picture 34">
            <a:extLst>
              <a:ext uri="{FF2B5EF4-FFF2-40B4-BE49-F238E27FC236}">
                <a16:creationId xmlns:a16="http://schemas.microsoft.com/office/drawing/2014/main" id="{6078DE7E-4A14-47D4-80D4-A0F9026F6B6B}"/>
              </a:ext>
            </a:extLst>
          </p:cNvPr>
          <p:cNvPicPr/>
          <p:nvPr/>
        </p:nvPicPr>
        <p:blipFill>
          <a:blip r:embed="rId3" cstate="print"/>
          <a:srcRect l="37587" t="19691" r="15070" b="10845"/>
          <a:stretch>
            <a:fillRect/>
          </a:stretch>
        </p:blipFill>
        <p:spPr bwMode="auto">
          <a:xfrm>
            <a:off x="7816082" y="1495408"/>
            <a:ext cx="3870634" cy="386718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3459648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28</TotalTime>
  <Words>24</Words>
  <Application>Microsoft Office PowerPoint</Application>
  <PresentationFormat>แบบจอกว้าง</PresentationFormat>
  <Paragraphs>5</Paragraphs>
  <Slides>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3" baseType="lpstr">
      <vt:lpstr>Calibri</vt:lpstr>
      <vt:lpstr>Cordia New</vt:lpstr>
      <vt:lpstr>Gill Sans MT</vt:lpstr>
      <vt:lpstr>TH Sarabun New</vt:lpstr>
      <vt:lpstr>Wingdings 2</vt:lpstr>
      <vt:lpstr>แบ่งครึ่ง</vt:lpstr>
      <vt:lpstr>หน่วยที่ 12 การประมาณราคาเครื่องคอมพิวเตอร์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การประมาณราคาเครื่องคอมพิวเตอร์</dc:title>
  <dc:creator>USER</dc:creator>
  <cp:lastModifiedBy>USER</cp:lastModifiedBy>
  <cp:revision>4</cp:revision>
  <dcterms:created xsi:type="dcterms:W3CDTF">2018-06-24T14:23:46Z</dcterms:created>
  <dcterms:modified xsi:type="dcterms:W3CDTF">2018-06-27T14:18:34Z</dcterms:modified>
</cp:coreProperties>
</file>