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1" r:id="rId19"/>
    <p:sldId id="273" r:id="rId20"/>
    <p:sldId id="274" r:id="rId21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D3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ชุดข้อมูล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</c:v>
                </c:pt>
                <c:pt idx="1">
                  <c:v>400</c:v>
                </c:pt>
                <c:pt idx="2">
                  <c:v>600</c:v>
                </c:pt>
                <c:pt idx="3">
                  <c:v>800</c:v>
                </c:pt>
                <c:pt idx="4" formatCode="#,##0">
                  <c:v>1000</c:v>
                </c:pt>
                <c:pt idx="5" formatCode="#,##0">
                  <c:v>1200</c:v>
                </c:pt>
                <c:pt idx="6" formatCode="#,##0">
                  <c:v>1400</c:v>
                </c:pt>
                <c:pt idx="7" formatCode="#,##0">
                  <c:v>1600</c:v>
                </c:pt>
                <c:pt idx="8" formatCode="#,##0">
                  <c:v>1800</c:v>
                </c:pt>
                <c:pt idx="9" formatCode="#,##0">
                  <c:v>2000</c:v>
                </c:pt>
              </c:numCache>
            </c:numRef>
          </c:cat>
          <c:val>
            <c:numRef>
              <c:f>Sheet1!$B$2:$B$11</c:f>
              <c:numCache>
                <c:formatCode>#,##0</c:formatCode>
                <c:ptCount val="10"/>
                <c:pt idx="0">
                  <c:v>120000</c:v>
                </c:pt>
                <c:pt idx="1">
                  <c:v>240000</c:v>
                </c:pt>
                <c:pt idx="2">
                  <c:v>360000</c:v>
                </c:pt>
                <c:pt idx="3">
                  <c:v>480000</c:v>
                </c:pt>
                <c:pt idx="4">
                  <c:v>600000</c:v>
                </c:pt>
                <c:pt idx="5">
                  <c:v>720000</c:v>
                </c:pt>
                <c:pt idx="6">
                  <c:v>840000</c:v>
                </c:pt>
                <c:pt idx="7">
                  <c:v>960000</c:v>
                </c:pt>
                <c:pt idx="8">
                  <c:v>1080000</c:v>
                </c:pt>
                <c:pt idx="9">
                  <c:v>1200000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89-4BF9-ACEE-91AB04930E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ชุดข้อมูล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</c:v>
                </c:pt>
                <c:pt idx="1">
                  <c:v>400</c:v>
                </c:pt>
                <c:pt idx="2">
                  <c:v>600</c:v>
                </c:pt>
                <c:pt idx="3">
                  <c:v>800</c:v>
                </c:pt>
                <c:pt idx="4" formatCode="#,##0">
                  <c:v>1000</c:v>
                </c:pt>
                <c:pt idx="5" formatCode="#,##0">
                  <c:v>1200</c:v>
                </c:pt>
                <c:pt idx="6" formatCode="#,##0">
                  <c:v>1400</c:v>
                </c:pt>
                <c:pt idx="7" formatCode="#,##0">
                  <c:v>1600</c:v>
                </c:pt>
                <c:pt idx="8" formatCode="#,##0">
                  <c:v>1800</c:v>
                </c:pt>
                <c:pt idx="9" formatCode="#,##0">
                  <c:v>2000</c:v>
                </c:pt>
              </c:numCache>
            </c:numRef>
          </c:cat>
          <c:val>
            <c:numRef>
              <c:f>Sheet1!$C$2:$C$11</c:f>
              <c:numCache>
                <c:formatCode>_-* #,##0_-;\-* #,##0_-;_-* "-"??_-;_-@_-</c:formatCode>
                <c:ptCount val="10"/>
                <c:pt idx="0">
                  <c:v>396000</c:v>
                </c:pt>
                <c:pt idx="1">
                  <c:v>396000</c:v>
                </c:pt>
                <c:pt idx="2">
                  <c:v>396000</c:v>
                </c:pt>
                <c:pt idx="3">
                  <c:v>396000</c:v>
                </c:pt>
                <c:pt idx="4">
                  <c:v>396000</c:v>
                </c:pt>
                <c:pt idx="5">
                  <c:v>396000</c:v>
                </c:pt>
                <c:pt idx="6">
                  <c:v>396000</c:v>
                </c:pt>
                <c:pt idx="7">
                  <c:v>396000</c:v>
                </c:pt>
                <c:pt idx="8">
                  <c:v>396000</c:v>
                </c:pt>
                <c:pt idx="9">
                  <c:v>396000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89-4BF9-ACEE-91AB04930E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ชุดข้อมูล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h-TH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</c:v>
                </c:pt>
                <c:pt idx="1">
                  <c:v>400</c:v>
                </c:pt>
                <c:pt idx="2">
                  <c:v>600</c:v>
                </c:pt>
                <c:pt idx="3">
                  <c:v>800</c:v>
                </c:pt>
                <c:pt idx="4" formatCode="#,##0">
                  <c:v>1000</c:v>
                </c:pt>
                <c:pt idx="5" formatCode="#,##0">
                  <c:v>1200</c:v>
                </c:pt>
                <c:pt idx="6" formatCode="#,##0">
                  <c:v>1400</c:v>
                </c:pt>
                <c:pt idx="7" formatCode="#,##0">
                  <c:v>1600</c:v>
                </c:pt>
                <c:pt idx="8" formatCode="#,##0">
                  <c:v>1800</c:v>
                </c:pt>
                <c:pt idx="9" formatCode="#,##0">
                  <c:v>2000</c:v>
                </c:pt>
              </c:numCache>
            </c:numRef>
          </c:cat>
          <c:val>
            <c:numRef>
              <c:f>Sheet1!$D$2:$D$11</c:f>
              <c:numCache>
                <c:formatCode>_-* #,##0_-;\-* #,##0_-;_-* "-"??_-;_-@_-</c:formatCode>
                <c:ptCount val="10"/>
                <c:pt idx="0">
                  <c:v>450000</c:v>
                </c:pt>
                <c:pt idx="1">
                  <c:v>504000</c:v>
                </c:pt>
                <c:pt idx="2">
                  <c:v>558000</c:v>
                </c:pt>
                <c:pt idx="3">
                  <c:v>612000</c:v>
                </c:pt>
                <c:pt idx="4">
                  <c:v>666000</c:v>
                </c:pt>
                <c:pt idx="5">
                  <c:v>720000</c:v>
                </c:pt>
                <c:pt idx="6">
                  <c:v>774000</c:v>
                </c:pt>
                <c:pt idx="7">
                  <c:v>828000</c:v>
                </c:pt>
                <c:pt idx="8">
                  <c:v>882000</c:v>
                </c:pt>
                <c:pt idx="9">
                  <c:v>936000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89-4BF9-ACEE-91AB04930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76762015"/>
        <c:axId val="1376760767"/>
      </c:lineChart>
      <c:catAx>
        <c:axId val="1376762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1376760767"/>
        <c:crosses val="autoZero"/>
        <c:auto val="1"/>
        <c:lblAlgn val="ctr"/>
        <c:lblOffset val="100"/>
        <c:noMultiLvlLbl val="0"/>
      </c:catAx>
      <c:valAx>
        <c:axId val="1376760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13767620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h-T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h-TH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C50DF3-6E9A-4A5E-9970-16C518699A2F}" type="doc">
      <dgm:prSet loTypeId="urn:microsoft.com/office/officeart/2005/8/layout/hierarchy2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th-TH"/>
        </a:p>
      </dgm:t>
    </dgm:pt>
    <dgm:pt modelId="{6AF30414-498F-4C8A-A723-5F2F0E9F4A3B}">
      <dgm:prSet phldrT="[ข้อความ]" custT="1"/>
      <dgm:spPr/>
      <dgm:t>
        <a:bodyPr/>
        <a:lstStyle/>
        <a:p>
          <a:r>
            <a:rPr lang="th-TH" sz="4000" b="1" dirty="0">
              <a:latin typeface="Angsana New" panose="02020603050405020304" pitchFamily="18" charset="-34"/>
              <a:cs typeface="Angsana New" panose="02020603050405020304" pitchFamily="18" charset="-34"/>
            </a:rPr>
            <a:t>ต้นทุน</a:t>
          </a:r>
        </a:p>
      </dgm:t>
    </dgm:pt>
    <dgm:pt modelId="{9A366E80-511F-4A5C-9323-662F57AF4373}" type="parTrans" cxnId="{E96AB8C3-F8FB-403C-B5C5-00690984CC42}">
      <dgm:prSet/>
      <dgm:spPr/>
      <dgm:t>
        <a:bodyPr/>
        <a:lstStyle/>
        <a:p>
          <a:endParaRPr lang="th-TH"/>
        </a:p>
      </dgm:t>
    </dgm:pt>
    <dgm:pt modelId="{009C19B9-5F3A-4B54-A92A-74DFF4ABB908}" type="sibTrans" cxnId="{E96AB8C3-F8FB-403C-B5C5-00690984CC42}">
      <dgm:prSet/>
      <dgm:spPr/>
      <dgm:t>
        <a:bodyPr/>
        <a:lstStyle/>
        <a:p>
          <a:endParaRPr lang="th-TH"/>
        </a:p>
      </dgm:t>
    </dgm:pt>
    <dgm:pt modelId="{A676E9B8-C33C-4C92-9286-36E8F13C8BB7}">
      <dgm:prSet phldrT="[ข้อความ]" custT="1"/>
      <dgm:spPr/>
      <dgm:t>
        <a:bodyPr/>
        <a:lstStyle/>
        <a:p>
          <a:r>
            <a:rPr lang="th-TH" sz="2800" b="1" dirty="0">
              <a:solidFill>
                <a:srgbClr val="7030A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สินทรัพย์</a:t>
          </a:r>
        </a:p>
      </dgm:t>
    </dgm:pt>
    <dgm:pt modelId="{32503AA5-0FF4-416C-B02A-E4F9FD435C48}" type="parTrans" cxnId="{62C30168-056B-4F6B-9613-F300FE92A5D3}">
      <dgm:prSet/>
      <dgm:spPr/>
      <dgm:t>
        <a:bodyPr/>
        <a:lstStyle/>
        <a:p>
          <a:endParaRPr lang="th-TH"/>
        </a:p>
      </dgm:t>
    </dgm:pt>
    <dgm:pt modelId="{E0DAFB69-046C-4823-BC52-35E7A9DE91B7}" type="sibTrans" cxnId="{62C30168-056B-4F6B-9613-F300FE92A5D3}">
      <dgm:prSet/>
      <dgm:spPr/>
      <dgm:t>
        <a:bodyPr/>
        <a:lstStyle/>
        <a:p>
          <a:endParaRPr lang="th-TH"/>
        </a:p>
      </dgm:t>
    </dgm:pt>
    <dgm:pt modelId="{E363E402-9251-4D45-AA1C-7341E4E690E9}">
      <dgm:prSet phldrT="[ข้อความ]"/>
      <dgm:spPr/>
      <dgm:t>
        <a:bodyPr/>
        <a:lstStyle/>
        <a:p>
          <a:r>
            <a:rPr lang="th-TH" dirty="0"/>
            <a:t>ต้นทุนที่ยังใช้ประโยชน์ไม่หมด เช่น สินค้าคงเหลือ</a:t>
          </a:r>
        </a:p>
      </dgm:t>
    </dgm:pt>
    <dgm:pt modelId="{7040AC10-0F37-4B6F-883D-1C923F2BFB39}" type="parTrans" cxnId="{7ED0BC1B-3F73-42FC-949A-C9C87291529D}">
      <dgm:prSet/>
      <dgm:spPr/>
      <dgm:t>
        <a:bodyPr/>
        <a:lstStyle/>
        <a:p>
          <a:endParaRPr lang="th-TH"/>
        </a:p>
      </dgm:t>
    </dgm:pt>
    <dgm:pt modelId="{F2024C78-5885-4917-8F21-653F12843A7C}" type="sibTrans" cxnId="{7ED0BC1B-3F73-42FC-949A-C9C87291529D}">
      <dgm:prSet/>
      <dgm:spPr/>
      <dgm:t>
        <a:bodyPr/>
        <a:lstStyle/>
        <a:p>
          <a:endParaRPr lang="th-TH"/>
        </a:p>
      </dgm:t>
    </dgm:pt>
    <dgm:pt modelId="{D240F68E-6214-4FB8-A359-442958A60C5B}">
      <dgm:prSet phldrT="[ข้อความ]" custT="1"/>
      <dgm:spPr/>
      <dgm:t>
        <a:bodyPr/>
        <a:lstStyle/>
        <a:p>
          <a:r>
            <a:rPr lang="th-TH" sz="2800" b="1" dirty="0">
              <a:solidFill>
                <a:srgbClr val="7030A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ค่าใช้จ่ายหรือผลขาดทุน</a:t>
          </a:r>
        </a:p>
      </dgm:t>
    </dgm:pt>
    <dgm:pt modelId="{D3936D0C-9C19-44AF-81FA-E7CB1E5820F9}" type="parTrans" cxnId="{4069370D-9DCD-48CE-968C-2079E2E264D1}">
      <dgm:prSet/>
      <dgm:spPr/>
      <dgm:t>
        <a:bodyPr/>
        <a:lstStyle/>
        <a:p>
          <a:endParaRPr lang="th-TH"/>
        </a:p>
      </dgm:t>
    </dgm:pt>
    <dgm:pt modelId="{20BBB328-5E15-4E69-9F2F-2B76F4FA722F}" type="sibTrans" cxnId="{4069370D-9DCD-48CE-968C-2079E2E264D1}">
      <dgm:prSet/>
      <dgm:spPr/>
      <dgm:t>
        <a:bodyPr/>
        <a:lstStyle/>
        <a:p>
          <a:endParaRPr lang="th-TH"/>
        </a:p>
      </dgm:t>
    </dgm:pt>
    <dgm:pt modelId="{425B99D4-D6D7-460D-AC22-9AA799BA45E4}">
      <dgm:prSet phldrT="[ข้อความ]"/>
      <dgm:spPr/>
      <dgm:t>
        <a:bodyPr/>
        <a:lstStyle/>
        <a:p>
          <a:r>
            <a:rPr lang="th-TH" dirty="0"/>
            <a:t>ต้นทุนที่หมดประโยชน์แต่ก่อให้เกิดผลตอบแทนแก่กิจการ</a:t>
          </a:r>
        </a:p>
      </dgm:t>
    </dgm:pt>
    <dgm:pt modelId="{2BF10A1F-C7D5-44B4-8468-9456C28DB353}" type="parTrans" cxnId="{2E79A5D7-2801-48D5-B4D2-C7EB617C3732}">
      <dgm:prSet/>
      <dgm:spPr/>
      <dgm:t>
        <a:bodyPr/>
        <a:lstStyle/>
        <a:p>
          <a:endParaRPr lang="th-TH"/>
        </a:p>
      </dgm:t>
    </dgm:pt>
    <dgm:pt modelId="{A5B961D9-2ED7-4CE6-9E30-CBC05A4181B6}" type="sibTrans" cxnId="{2E79A5D7-2801-48D5-B4D2-C7EB617C3732}">
      <dgm:prSet/>
      <dgm:spPr/>
      <dgm:t>
        <a:bodyPr/>
        <a:lstStyle/>
        <a:p>
          <a:endParaRPr lang="th-TH"/>
        </a:p>
      </dgm:t>
    </dgm:pt>
    <dgm:pt modelId="{1915FF3F-DD63-4A1A-B9AE-1B7A3177E8CD}" type="pres">
      <dgm:prSet presAssocID="{BAC50DF3-6E9A-4A5E-9970-16C518699A2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ADEF339-E3FA-4723-AC92-1F99E35EDDAA}" type="pres">
      <dgm:prSet presAssocID="{6AF30414-498F-4C8A-A723-5F2F0E9F4A3B}" presName="root1" presStyleCnt="0"/>
      <dgm:spPr/>
    </dgm:pt>
    <dgm:pt modelId="{ABD7CDD1-D901-4F0C-B50E-4D4B48C04CAC}" type="pres">
      <dgm:prSet presAssocID="{6AF30414-498F-4C8A-A723-5F2F0E9F4A3B}" presName="LevelOneTextNode" presStyleLbl="node0" presStyleIdx="0" presStyleCnt="1">
        <dgm:presLayoutVars>
          <dgm:chPref val="3"/>
        </dgm:presLayoutVars>
      </dgm:prSet>
      <dgm:spPr/>
    </dgm:pt>
    <dgm:pt modelId="{EA904BBA-A3FD-4CE5-B4F7-43369770A30F}" type="pres">
      <dgm:prSet presAssocID="{6AF30414-498F-4C8A-A723-5F2F0E9F4A3B}" presName="level2hierChild" presStyleCnt="0"/>
      <dgm:spPr/>
    </dgm:pt>
    <dgm:pt modelId="{1E82D824-AA2E-46BE-B0FA-362D2BBE9504}" type="pres">
      <dgm:prSet presAssocID="{32503AA5-0FF4-416C-B02A-E4F9FD435C48}" presName="conn2-1" presStyleLbl="parChTrans1D2" presStyleIdx="0" presStyleCnt="2"/>
      <dgm:spPr/>
    </dgm:pt>
    <dgm:pt modelId="{B40D5EEA-CF73-46BF-B6FD-64291C3419C1}" type="pres">
      <dgm:prSet presAssocID="{32503AA5-0FF4-416C-B02A-E4F9FD435C48}" presName="connTx" presStyleLbl="parChTrans1D2" presStyleIdx="0" presStyleCnt="2"/>
      <dgm:spPr/>
    </dgm:pt>
    <dgm:pt modelId="{8F64BFC9-E5D0-4728-BFF1-7ABF3547F6D6}" type="pres">
      <dgm:prSet presAssocID="{A676E9B8-C33C-4C92-9286-36E8F13C8BB7}" presName="root2" presStyleCnt="0"/>
      <dgm:spPr/>
    </dgm:pt>
    <dgm:pt modelId="{6C496A17-2D1F-4D92-BBF8-44A49A3CB151}" type="pres">
      <dgm:prSet presAssocID="{A676E9B8-C33C-4C92-9286-36E8F13C8BB7}" presName="LevelTwoTextNode" presStyleLbl="node2" presStyleIdx="0" presStyleCnt="2">
        <dgm:presLayoutVars>
          <dgm:chPref val="3"/>
        </dgm:presLayoutVars>
      </dgm:prSet>
      <dgm:spPr/>
    </dgm:pt>
    <dgm:pt modelId="{CAC00BE4-1785-4966-84FD-A35E25F170DF}" type="pres">
      <dgm:prSet presAssocID="{A676E9B8-C33C-4C92-9286-36E8F13C8BB7}" presName="level3hierChild" presStyleCnt="0"/>
      <dgm:spPr/>
    </dgm:pt>
    <dgm:pt modelId="{7482BF86-8338-4D9C-801B-D5D5DE11C402}" type="pres">
      <dgm:prSet presAssocID="{7040AC10-0F37-4B6F-883D-1C923F2BFB39}" presName="conn2-1" presStyleLbl="parChTrans1D3" presStyleIdx="0" presStyleCnt="2"/>
      <dgm:spPr/>
    </dgm:pt>
    <dgm:pt modelId="{6A540F2C-4C1D-40D5-90FD-7684DDC58C5C}" type="pres">
      <dgm:prSet presAssocID="{7040AC10-0F37-4B6F-883D-1C923F2BFB39}" presName="connTx" presStyleLbl="parChTrans1D3" presStyleIdx="0" presStyleCnt="2"/>
      <dgm:spPr/>
    </dgm:pt>
    <dgm:pt modelId="{A24BAAA3-AC5B-417D-AB09-79F52284FC09}" type="pres">
      <dgm:prSet presAssocID="{E363E402-9251-4D45-AA1C-7341E4E690E9}" presName="root2" presStyleCnt="0"/>
      <dgm:spPr/>
    </dgm:pt>
    <dgm:pt modelId="{CA15258D-4299-410D-929F-29810EC60CD6}" type="pres">
      <dgm:prSet presAssocID="{E363E402-9251-4D45-AA1C-7341E4E690E9}" presName="LevelTwoTextNode" presStyleLbl="node3" presStyleIdx="0" presStyleCnt="2">
        <dgm:presLayoutVars>
          <dgm:chPref val="3"/>
        </dgm:presLayoutVars>
      </dgm:prSet>
      <dgm:spPr/>
    </dgm:pt>
    <dgm:pt modelId="{ED5DCB8B-EC3F-4456-A82B-E3ACEC8B9D03}" type="pres">
      <dgm:prSet presAssocID="{E363E402-9251-4D45-AA1C-7341E4E690E9}" presName="level3hierChild" presStyleCnt="0"/>
      <dgm:spPr/>
    </dgm:pt>
    <dgm:pt modelId="{F3A314C3-351B-4F4B-A4A1-3F26989B6910}" type="pres">
      <dgm:prSet presAssocID="{D3936D0C-9C19-44AF-81FA-E7CB1E5820F9}" presName="conn2-1" presStyleLbl="parChTrans1D2" presStyleIdx="1" presStyleCnt="2"/>
      <dgm:spPr/>
    </dgm:pt>
    <dgm:pt modelId="{189F6732-BD41-4100-801F-657A5C1F1CAD}" type="pres">
      <dgm:prSet presAssocID="{D3936D0C-9C19-44AF-81FA-E7CB1E5820F9}" presName="connTx" presStyleLbl="parChTrans1D2" presStyleIdx="1" presStyleCnt="2"/>
      <dgm:spPr/>
    </dgm:pt>
    <dgm:pt modelId="{E03E4E17-ABC9-4217-8132-7C9876B8D337}" type="pres">
      <dgm:prSet presAssocID="{D240F68E-6214-4FB8-A359-442958A60C5B}" presName="root2" presStyleCnt="0"/>
      <dgm:spPr/>
    </dgm:pt>
    <dgm:pt modelId="{1E15D59A-05D9-4114-9BCD-C02A28C7638A}" type="pres">
      <dgm:prSet presAssocID="{D240F68E-6214-4FB8-A359-442958A60C5B}" presName="LevelTwoTextNode" presStyleLbl="node2" presStyleIdx="1" presStyleCnt="2">
        <dgm:presLayoutVars>
          <dgm:chPref val="3"/>
        </dgm:presLayoutVars>
      </dgm:prSet>
      <dgm:spPr/>
    </dgm:pt>
    <dgm:pt modelId="{E1BA7316-7603-4619-852E-F52D0E9F7440}" type="pres">
      <dgm:prSet presAssocID="{D240F68E-6214-4FB8-A359-442958A60C5B}" presName="level3hierChild" presStyleCnt="0"/>
      <dgm:spPr/>
    </dgm:pt>
    <dgm:pt modelId="{A91FD09E-40C4-47F4-8786-8FE58CF02613}" type="pres">
      <dgm:prSet presAssocID="{2BF10A1F-C7D5-44B4-8468-9456C28DB353}" presName="conn2-1" presStyleLbl="parChTrans1D3" presStyleIdx="1" presStyleCnt="2"/>
      <dgm:spPr/>
    </dgm:pt>
    <dgm:pt modelId="{1C486172-E7E3-4571-8413-F2ACA4D5DF28}" type="pres">
      <dgm:prSet presAssocID="{2BF10A1F-C7D5-44B4-8468-9456C28DB353}" presName="connTx" presStyleLbl="parChTrans1D3" presStyleIdx="1" presStyleCnt="2"/>
      <dgm:spPr/>
    </dgm:pt>
    <dgm:pt modelId="{779FABEF-9DA4-4E80-86C3-46E5BBB6A204}" type="pres">
      <dgm:prSet presAssocID="{425B99D4-D6D7-460D-AC22-9AA799BA45E4}" presName="root2" presStyleCnt="0"/>
      <dgm:spPr/>
    </dgm:pt>
    <dgm:pt modelId="{15E945D7-0082-42ED-BEED-5005B2B73927}" type="pres">
      <dgm:prSet presAssocID="{425B99D4-D6D7-460D-AC22-9AA799BA45E4}" presName="LevelTwoTextNode" presStyleLbl="node3" presStyleIdx="1" presStyleCnt="2">
        <dgm:presLayoutVars>
          <dgm:chPref val="3"/>
        </dgm:presLayoutVars>
      </dgm:prSet>
      <dgm:spPr/>
    </dgm:pt>
    <dgm:pt modelId="{3152D0FF-2772-4E12-A2DD-AB0E7B42D8D6}" type="pres">
      <dgm:prSet presAssocID="{425B99D4-D6D7-460D-AC22-9AA799BA45E4}" presName="level3hierChild" presStyleCnt="0"/>
      <dgm:spPr/>
    </dgm:pt>
  </dgm:ptLst>
  <dgm:cxnLst>
    <dgm:cxn modelId="{B2906A01-BEFA-432C-82DB-805E258F1C78}" type="presOf" srcId="{D3936D0C-9C19-44AF-81FA-E7CB1E5820F9}" destId="{189F6732-BD41-4100-801F-657A5C1F1CAD}" srcOrd="1" destOrd="0" presId="urn:microsoft.com/office/officeart/2005/8/layout/hierarchy2"/>
    <dgm:cxn modelId="{4069370D-9DCD-48CE-968C-2079E2E264D1}" srcId="{6AF30414-498F-4C8A-A723-5F2F0E9F4A3B}" destId="{D240F68E-6214-4FB8-A359-442958A60C5B}" srcOrd="1" destOrd="0" parTransId="{D3936D0C-9C19-44AF-81FA-E7CB1E5820F9}" sibTransId="{20BBB328-5E15-4E69-9F2F-2B76F4FA722F}"/>
    <dgm:cxn modelId="{7ED0BC1B-3F73-42FC-949A-C9C87291529D}" srcId="{A676E9B8-C33C-4C92-9286-36E8F13C8BB7}" destId="{E363E402-9251-4D45-AA1C-7341E4E690E9}" srcOrd="0" destOrd="0" parTransId="{7040AC10-0F37-4B6F-883D-1C923F2BFB39}" sibTransId="{F2024C78-5885-4917-8F21-653F12843A7C}"/>
    <dgm:cxn modelId="{E8F2BB1E-1DBE-4DF6-AAEF-79EED995D358}" type="presOf" srcId="{425B99D4-D6D7-460D-AC22-9AA799BA45E4}" destId="{15E945D7-0082-42ED-BEED-5005B2B73927}" srcOrd="0" destOrd="0" presId="urn:microsoft.com/office/officeart/2005/8/layout/hierarchy2"/>
    <dgm:cxn modelId="{A75BEE64-3ECE-4050-81C6-8D686AA55781}" type="presOf" srcId="{D3936D0C-9C19-44AF-81FA-E7CB1E5820F9}" destId="{F3A314C3-351B-4F4B-A4A1-3F26989B6910}" srcOrd="0" destOrd="0" presId="urn:microsoft.com/office/officeart/2005/8/layout/hierarchy2"/>
    <dgm:cxn modelId="{62C30168-056B-4F6B-9613-F300FE92A5D3}" srcId="{6AF30414-498F-4C8A-A723-5F2F0E9F4A3B}" destId="{A676E9B8-C33C-4C92-9286-36E8F13C8BB7}" srcOrd="0" destOrd="0" parTransId="{32503AA5-0FF4-416C-B02A-E4F9FD435C48}" sibTransId="{E0DAFB69-046C-4823-BC52-35E7A9DE91B7}"/>
    <dgm:cxn modelId="{2B2ADB68-E905-40F2-ADC2-92F906F0A15C}" type="presOf" srcId="{BAC50DF3-6E9A-4A5E-9970-16C518699A2F}" destId="{1915FF3F-DD63-4A1A-B9AE-1B7A3177E8CD}" srcOrd="0" destOrd="0" presId="urn:microsoft.com/office/officeart/2005/8/layout/hierarchy2"/>
    <dgm:cxn modelId="{AF416054-0142-4CCB-8FEA-3802970A88AF}" type="presOf" srcId="{2BF10A1F-C7D5-44B4-8468-9456C28DB353}" destId="{A91FD09E-40C4-47F4-8786-8FE58CF02613}" srcOrd="0" destOrd="0" presId="urn:microsoft.com/office/officeart/2005/8/layout/hierarchy2"/>
    <dgm:cxn modelId="{C1184782-F262-462A-8992-016EB534000E}" type="presOf" srcId="{7040AC10-0F37-4B6F-883D-1C923F2BFB39}" destId="{6A540F2C-4C1D-40D5-90FD-7684DDC58C5C}" srcOrd="1" destOrd="0" presId="urn:microsoft.com/office/officeart/2005/8/layout/hierarchy2"/>
    <dgm:cxn modelId="{3ADCC9A5-20AD-4056-B70F-A70976FFE32F}" type="presOf" srcId="{6AF30414-498F-4C8A-A723-5F2F0E9F4A3B}" destId="{ABD7CDD1-D901-4F0C-B50E-4D4B48C04CAC}" srcOrd="0" destOrd="0" presId="urn:microsoft.com/office/officeart/2005/8/layout/hierarchy2"/>
    <dgm:cxn modelId="{E96AB8C3-F8FB-403C-B5C5-00690984CC42}" srcId="{BAC50DF3-6E9A-4A5E-9970-16C518699A2F}" destId="{6AF30414-498F-4C8A-A723-5F2F0E9F4A3B}" srcOrd="0" destOrd="0" parTransId="{9A366E80-511F-4A5C-9323-662F57AF4373}" sibTransId="{009C19B9-5F3A-4B54-A92A-74DFF4ABB908}"/>
    <dgm:cxn modelId="{97F654C5-D3D1-4595-8A2E-CD5335D090F6}" type="presOf" srcId="{A676E9B8-C33C-4C92-9286-36E8F13C8BB7}" destId="{6C496A17-2D1F-4D92-BBF8-44A49A3CB151}" srcOrd="0" destOrd="0" presId="urn:microsoft.com/office/officeart/2005/8/layout/hierarchy2"/>
    <dgm:cxn modelId="{102F2DC8-F5AE-4AAC-9D6E-A55A2E3E0661}" type="presOf" srcId="{7040AC10-0F37-4B6F-883D-1C923F2BFB39}" destId="{7482BF86-8338-4D9C-801B-D5D5DE11C402}" srcOrd="0" destOrd="0" presId="urn:microsoft.com/office/officeart/2005/8/layout/hierarchy2"/>
    <dgm:cxn modelId="{E09C9BCC-0E96-4F94-89F9-3D442F22757E}" type="presOf" srcId="{32503AA5-0FF4-416C-B02A-E4F9FD435C48}" destId="{B40D5EEA-CF73-46BF-B6FD-64291C3419C1}" srcOrd="1" destOrd="0" presId="urn:microsoft.com/office/officeart/2005/8/layout/hierarchy2"/>
    <dgm:cxn modelId="{2CD1C3D3-36E6-4426-9EA1-66C71AED317F}" type="presOf" srcId="{D240F68E-6214-4FB8-A359-442958A60C5B}" destId="{1E15D59A-05D9-4114-9BCD-C02A28C7638A}" srcOrd="0" destOrd="0" presId="urn:microsoft.com/office/officeart/2005/8/layout/hierarchy2"/>
    <dgm:cxn modelId="{2E79A5D7-2801-48D5-B4D2-C7EB617C3732}" srcId="{D240F68E-6214-4FB8-A359-442958A60C5B}" destId="{425B99D4-D6D7-460D-AC22-9AA799BA45E4}" srcOrd="0" destOrd="0" parTransId="{2BF10A1F-C7D5-44B4-8468-9456C28DB353}" sibTransId="{A5B961D9-2ED7-4CE6-9E30-CBC05A4181B6}"/>
    <dgm:cxn modelId="{EF50A1E8-119C-4D81-8EBC-4CAAA39C15F2}" type="presOf" srcId="{32503AA5-0FF4-416C-B02A-E4F9FD435C48}" destId="{1E82D824-AA2E-46BE-B0FA-362D2BBE9504}" srcOrd="0" destOrd="0" presId="urn:microsoft.com/office/officeart/2005/8/layout/hierarchy2"/>
    <dgm:cxn modelId="{136176F5-5B00-45F6-BF02-4207A81855BD}" type="presOf" srcId="{E363E402-9251-4D45-AA1C-7341E4E690E9}" destId="{CA15258D-4299-410D-929F-29810EC60CD6}" srcOrd="0" destOrd="0" presId="urn:microsoft.com/office/officeart/2005/8/layout/hierarchy2"/>
    <dgm:cxn modelId="{38A3DCF7-CDBC-474C-97C5-AFB7D56A7707}" type="presOf" srcId="{2BF10A1F-C7D5-44B4-8468-9456C28DB353}" destId="{1C486172-E7E3-4571-8413-F2ACA4D5DF28}" srcOrd="1" destOrd="0" presId="urn:microsoft.com/office/officeart/2005/8/layout/hierarchy2"/>
    <dgm:cxn modelId="{D9D13761-7B50-46A3-BBF1-2B169A350C98}" type="presParOf" srcId="{1915FF3F-DD63-4A1A-B9AE-1B7A3177E8CD}" destId="{8ADEF339-E3FA-4723-AC92-1F99E35EDDAA}" srcOrd="0" destOrd="0" presId="urn:microsoft.com/office/officeart/2005/8/layout/hierarchy2"/>
    <dgm:cxn modelId="{E908E43F-ABD7-4525-88E3-E3D97B2CAABC}" type="presParOf" srcId="{8ADEF339-E3FA-4723-AC92-1F99E35EDDAA}" destId="{ABD7CDD1-D901-4F0C-B50E-4D4B48C04CAC}" srcOrd="0" destOrd="0" presId="urn:microsoft.com/office/officeart/2005/8/layout/hierarchy2"/>
    <dgm:cxn modelId="{39C11FF1-E223-4EA1-949B-B9B140F4C941}" type="presParOf" srcId="{8ADEF339-E3FA-4723-AC92-1F99E35EDDAA}" destId="{EA904BBA-A3FD-4CE5-B4F7-43369770A30F}" srcOrd="1" destOrd="0" presId="urn:microsoft.com/office/officeart/2005/8/layout/hierarchy2"/>
    <dgm:cxn modelId="{D87B5046-8A16-4ED6-9598-BF26B3A48FEE}" type="presParOf" srcId="{EA904BBA-A3FD-4CE5-B4F7-43369770A30F}" destId="{1E82D824-AA2E-46BE-B0FA-362D2BBE9504}" srcOrd="0" destOrd="0" presId="urn:microsoft.com/office/officeart/2005/8/layout/hierarchy2"/>
    <dgm:cxn modelId="{6A463A4B-CEB2-47AE-825E-7DC36F7D3928}" type="presParOf" srcId="{1E82D824-AA2E-46BE-B0FA-362D2BBE9504}" destId="{B40D5EEA-CF73-46BF-B6FD-64291C3419C1}" srcOrd="0" destOrd="0" presId="urn:microsoft.com/office/officeart/2005/8/layout/hierarchy2"/>
    <dgm:cxn modelId="{CBAE42F0-8E90-4580-BCDD-9CC0B188363C}" type="presParOf" srcId="{EA904BBA-A3FD-4CE5-B4F7-43369770A30F}" destId="{8F64BFC9-E5D0-4728-BFF1-7ABF3547F6D6}" srcOrd="1" destOrd="0" presId="urn:microsoft.com/office/officeart/2005/8/layout/hierarchy2"/>
    <dgm:cxn modelId="{A22FD88E-96CF-4CC0-BAC3-812DCDDD9B77}" type="presParOf" srcId="{8F64BFC9-E5D0-4728-BFF1-7ABF3547F6D6}" destId="{6C496A17-2D1F-4D92-BBF8-44A49A3CB151}" srcOrd="0" destOrd="0" presId="urn:microsoft.com/office/officeart/2005/8/layout/hierarchy2"/>
    <dgm:cxn modelId="{4753E6C8-BBCC-4B18-930C-75FA8BD19E9B}" type="presParOf" srcId="{8F64BFC9-E5D0-4728-BFF1-7ABF3547F6D6}" destId="{CAC00BE4-1785-4966-84FD-A35E25F170DF}" srcOrd="1" destOrd="0" presId="urn:microsoft.com/office/officeart/2005/8/layout/hierarchy2"/>
    <dgm:cxn modelId="{F2B26FCE-5FC7-48E3-B566-F472048FB17D}" type="presParOf" srcId="{CAC00BE4-1785-4966-84FD-A35E25F170DF}" destId="{7482BF86-8338-4D9C-801B-D5D5DE11C402}" srcOrd="0" destOrd="0" presId="urn:microsoft.com/office/officeart/2005/8/layout/hierarchy2"/>
    <dgm:cxn modelId="{BECB080D-880E-4FE9-8D8F-C0E274349801}" type="presParOf" srcId="{7482BF86-8338-4D9C-801B-D5D5DE11C402}" destId="{6A540F2C-4C1D-40D5-90FD-7684DDC58C5C}" srcOrd="0" destOrd="0" presId="urn:microsoft.com/office/officeart/2005/8/layout/hierarchy2"/>
    <dgm:cxn modelId="{E615637D-0ECA-484D-8664-3605D040760B}" type="presParOf" srcId="{CAC00BE4-1785-4966-84FD-A35E25F170DF}" destId="{A24BAAA3-AC5B-417D-AB09-79F52284FC09}" srcOrd="1" destOrd="0" presId="urn:microsoft.com/office/officeart/2005/8/layout/hierarchy2"/>
    <dgm:cxn modelId="{9B8C531E-77D6-4A05-9670-709FA8B23F3C}" type="presParOf" srcId="{A24BAAA3-AC5B-417D-AB09-79F52284FC09}" destId="{CA15258D-4299-410D-929F-29810EC60CD6}" srcOrd="0" destOrd="0" presId="urn:microsoft.com/office/officeart/2005/8/layout/hierarchy2"/>
    <dgm:cxn modelId="{68724954-9290-4E5B-983D-0639D6693201}" type="presParOf" srcId="{A24BAAA3-AC5B-417D-AB09-79F52284FC09}" destId="{ED5DCB8B-EC3F-4456-A82B-E3ACEC8B9D03}" srcOrd="1" destOrd="0" presId="urn:microsoft.com/office/officeart/2005/8/layout/hierarchy2"/>
    <dgm:cxn modelId="{F9433E72-C561-4655-8295-7BD310488AA1}" type="presParOf" srcId="{EA904BBA-A3FD-4CE5-B4F7-43369770A30F}" destId="{F3A314C3-351B-4F4B-A4A1-3F26989B6910}" srcOrd="2" destOrd="0" presId="urn:microsoft.com/office/officeart/2005/8/layout/hierarchy2"/>
    <dgm:cxn modelId="{FBDFE6C7-021F-43C5-BFD5-DD66BDD1142E}" type="presParOf" srcId="{F3A314C3-351B-4F4B-A4A1-3F26989B6910}" destId="{189F6732-BD41-4100-801F-657A5C1F1CAD}" srcOrd="0" destOrd="0" presId="urn:microsoft.com/office/officeart/2005/8/layout/hierarchy2"/>
    <dgm:cxn modelId="{A494FFD6-E89E-426B-8EC9-95F2F9B5844F}" type="presParOf" srcId="{EA904BBA-A3FD-4CE5-B4F7-43369770A30F}" destId="{E03E4E17-ABC9-4217-8132-7C9876B8D337}" srcOrd="3" destOrd="0" presId="urn:microsoft.com/office/officeart/2005/8/layout/hierarchy2"/>
    <dgm:cxn modelId="{97F5A198-F6A1-409E-BECD-410E85D00EC4}" type="presParOf" srcId="{E03E4E17-ABC9-4217-8132-7C9876B8D337}" destId="{1E15D59A-05D9-4114-9BCD-C02A28C7638A}" srcOrd="0" destOrd="0" presId="urn:microsoft.com/office/officeart/2005/8/layout/hierarchy2"/>
    <dgm:cxn modelId="{2B0D259E-48D6-4396-9B95-83FDA25A5F44}" type="presParOf" srcId="{E03E4E17-ABC9-4217-8132-7C9876B8D337}" destId="{E1BA7316-7603-4619-852E-F52D0E9F7440}" srcOrd="1" destOrd="0" presId="urn:microsoft.com/office/officeart/2005/8/layout/hierarchy2"/>
    <dgm:cxn modelId="{06C38C78-ED64-458F-94D6-D2FEE5172EDB}" type="presParOf" srcId="{E1BA7316-7603-4619-852E-F52D0E9F7440}" destId="{A91FD09E-40C4-47F4-8786-8FE58CF02613}" srcOrd="0" destOrd="0" presId="urn:microsoft.com/office/officeart/2005/8/layout/hierarchy2"/>
    <dgm:cxn modelId="{8D0D7E64-D709-492C-B16A-F602B7BFB198}" type="presParOf" srcId="{A91FD09E-40C4-47F4-8786-8FE58CF02613}" destId="{1C486172-E7E3-4571-8413-F2ACA4D5DF28}" srcOrd="0" destOrd="0" presId="urn:microsoft.com/office/officeart/2005/8/layout/hierarchy2"/>
    <dgm:cxn modelId="{CAB2F116-2E8A-431A-AF73-3C4B180DF292}" type="presParOf" srcId="{E1BA7316-7603-4619-852E-F52D0E9F7440}" destId="{779FABEF-9DA4-4E80-86C3-46E5BBB6A204}" srcOrd="1" destOrd="0" presId="urn:microsoft.com/office/officeart/2005/8/layout/hierarchy2"/>
    <dgm:cxn modelId="{787CB7CA-F828-4EB4-9885-42596DCC4683}" type="presParOf" srcId="{779FABEF-9DA4-4E80-86C3-46E5BBB6A204}" destId="{15E945D7-0082-42ED-BEED-5005B2B73927}" srcOrd="0" destOrd="0" presId="urn:microsoft.com/office/officeart/2005/8/layout/hierarchy2"/>
    <dgm:cxn modelId="{97840732-800E-4E86-80FC-55BEB6693E0A}" type="presParOf" srcId="{779FABEF-9DA4-4E80-86C3-46E5BBB6A204}" destId="{3152D0FF-2772-4E12-A2DD-AB0E7B42D8D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2352B7-10F8-4E72-8B9A-33D016A0BBE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A11F8B66-19D0-4AD8-9F13-B0CC7E3B84D7}">
      <dgm:prSet phldrT="[ข้อความ]" custT="1"/>
      <dgm:spPr/>
      <dgm:t>
        <a:bodyPr/>
        <a:lstStyle/>
        <a:p>
          <a:r>
            <a:rPr lang="th-TH" sz="3200" dirty="0">
              <a:latin typeface="Angsana New" panose="02020603050405020304" pitchFamily="18" charset="-34"/>
              <a:cs typeface="Angsana New" panose="02020603050405020304" pitchFamily="18" charset="-34"/>
            </a:rPr>
            <a:t>ต้นทุนผันแปร (</a:t>
          </a:r>
          <a:r>
            <a:rPr lang="en-US" sz="3200" dirty="0">
              <a:latin typeface="Angsana New" panose="02020603050405020304" pitchFamily="18" charset="-34"/>
              <a:cs typeface="Angsana New" panose="02020603050405020304" pitchFamily="18" charset="-34"/>
            </a:rPr>
            <a:t>Variable Cost)</a:t>
          </a:r>
          <a:endParaRPr lang="th-TH" sz="3200" dirty="0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7B375646-A04D-4639-94B2-4DA7A95D38D2}" type="parTrans" cxnId="{C3CBACBE-574D-411B-AFE7-EE5BCEE4DA4D}">
      <dgm:prSet/>
      <dgm:spPr/>
      <dgm:t>
        <a:bodyPr/>
        <a:lstStyle/>
        <a:p>
          <a:endParaRPr lang="th-TH"/>
        </a:p>
      </dgm:t>
    </dgm:pt>
    <dgm:pt modelId="{DC6398BE-CF34-4C73-B50F-2F93FFFCED96}" type="sibTrans" cxnId="{C3CBACBE-574D-411B-AFE7-EE5BCEE4DA4D}">
      <dgm:prSet/>
      <dgm:spPr/>
      <dgm:t>
        <a:bodyPr/>
        <a:lstStyle/>
        <a:p>
          <a:endParaRPr lang="th-TH"/>
        </a:p>
      </dgm:t>
    </dgm:pt>
    <dgm:pt modelId="{2701F04A-6FCB-4213-AE61-6C81B37E9659}">
      <dgm:prSet phldrT="[ข้อความ]" custT="1"/>
      <dgm:spPr/>
      <dgm:t>
        <a:bodyPr/>
        <a:lstStyle/>
        <a:p>
          <a:r>
            <a:rPr lang="th-TH" sz="3200" dirty="0">
              <a:latin typeface="Angsana New" panose="02020603050405020304" pitchFamily="18" charset="-34"/>
              <a:cs typeface="Angsana New" panose="02020603050405020304" pitchFamily="18" charset="-34"/>
            </a:rPr>
            <a:t>ต้นทุนซึ่งผันแปรตามการเปลี่ยนแปลงของปริมาณกิจกรรม</a:t>
          </a:r>
        </a:p>
      </dgm:t>
    </dgm:pt>
    <dgm:pt modelId="{08AADB5C-198A-445B-9FB8-D66948275586}" type="parTrans" cxnId="{F2AD924D-82A9-452D-9A30-1CCAAD34F440}">
      <dgm:prSet/>
      <dgm:spPr/>
      <dgm:t>
        <a:bodyPr/>
        <a:lstStyle/>
        <a:p>
          <a:endParaRPr lang="th-TH"/>
        </a:p>
      </dgm:t>
    </dgm:pt>
    <dgm:pt modelId="{5D6C0435-285E-4D7F-A6CB-DC4A6E958C76}" type="sibTrans" cxnId="{F2AD924D-82A9-452D-9A30-1CCAAD34F440}">
      <dgm:prSet/>
      <dgm:spPr/>
      <dgm:t>
        <a:bodyPr/>
        <a:lstStyle/>
        <a:p>
          <a:endParaRPr lang="th-TH"/>
        </a:p>
      </dgm:t>
    </dgm:pt>
    <dgm:pt modelId="{1FA579EB-E06B-45F4-B381-4ABDC3F02233}">
      <dgm:prSet phldrT="[ข้อความ]" custT="1"/>
      <dgm:spPr/>
      <dgm:t>
        <a:bodyPr/>
        <a:lstStyle/>
        <a:p>
          <a:r>
            <a:rPr lang="th-TH" sz="3200" dirty="0">
              <a:latin typeface="Angsana New" panose="02020603050405020304" pitchFamily="18" charset="-34"/>
              <a:cs typeface="Angsana New" panose="02020603050405020304" pitchFamily="18" charset="-34"/>
            </a:rPr>
            <a:t>ต้นทุนคงที่</a:t>
          </a:r>
          <a:r>
            <a:rPr lang="en-US" sz="3200" dirty="0">
              <a:latin typeface="Angsana New" panose="02020603050405020304" pitchFamily="18" charset="-34"/>
              <a:cs typeface="Angsana New" panose="02020603050405020304" pitchFamily="18" charset="-34"/>
            </a:rPr>
            <a:t>    (Fixed Cost)</a:t>
          </a:r>
          <a:endParaRPr lang="th-TH" sz="3200" dirty="0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23205EEF-A7CE-4F8A-BCA6-BB3ADD6C2BB0}" type="parTrans" cxnId="{6723F313-3190-43C2-9DAC-2FC0B55E5E52}">
      <dgm:prSet/>
      <dgm:spPr/>
      <dgm:t>
        <a:bodyPr/>
        <a:lstStyle/>
        <a:p>
          <a:endParaRPr lang="th-TH"/>
        </a:p>
      </dgm:t>
    </dgm:pt>
    <dgm:pt modelId="{249AD909-3216-494E-96E3-4B0CDB9ED040}" type="sibTrans" cxnId="{6723F313-3190-43C2-9DAC-2FC0B55E5E52}">
      <dgm:prSet/>
      <dgm:spPr/>
      <dgm:t>
        <a:bodyPr/>
        <a:lstStyle/>
        <a:p>
          <a:endParaRPr lang="th-TH"/>
        </a:p>
      </dgm:t>
    </dgm:pt>
    <dgm:pt modelId="{AF8E59BC-34C8-4594-B494-68AE6B5C9E72}">
      <dgm:prSet phldrT="[ข้อความ]" custT="1"/>
      <dgm:spPr/>
      <dgm:t>
        <a:bodyPr/>
        <a:lstStyle/>
        <a:p>
          <a:r>
            <a:rPr lang="th-TH" sz="3200" dirty="0">
              <a:latin typeface="Angsana New" panose="02020603050405020304" pitchFamily="18" charset="-34"/>
              <a:cs typeface="Angsana New" panose="02020603050405020304" pitchFamily="18" charset="-34"/>
            </a:rPr>
            <a:t>ต้นทุนซึ่งไม่เปลี่ยนแปลงตามการเปลี่ยนแปลงของกิจกรรม</a:t>
          </a:r>
        </a:p>
      </dgm:t>
    </dgm:pt>
    <dgm:pt modelId="{6139E179-2881-4EEA-8C8B-8064868827A8}" type="parTrans" cxnId="{FE767A47-BA3E-40A1-9E6C-7D9A54A3A5D7}">
      <dgm:prSet/>
      <dgm:spPr/>
      <dgm:t>
        <a:bodyPr/>
        <a:lstStyle/>
        <a:p>
          <a:endParaRPr lang="th-TH"/>
        </a:p>
      </dgm:t>
    </dgm:pt>
    <dgm:pt modelId="{9E4595AF-990E-4486-8EBF-EF6D178D978B}" type="sibTrans" cxnId="{FE767A47-BA3E-40A1-9E6C-7D9A54A3A5D7}">
      <dgm:prSet/>
      <dgm:spPr/>
      <dgm:t>
        <a:bodyPr/>
        <a:lstStyle/>
        <a:p>
          <a:endParaRPr lang="th-TH"/>
        </a:p>
      </dgm:t>
    </dgm:pt>
    <dgm:pt modelId="{0FA04289-8CAB-4D54-A79B-CD10DE665AD3}">
      <dgm:prSet phldrT="[ข้อความ]" custT="1"/>
      <dgm:spPr/>
      <dgm:t>
        <a:bodyPr/>
        <a:lstStyle/>
        <a:p>
          <a:r>
            <a:rPr lang="th-TH" sz="3200" dirty="0">
              <a:latin typeface="Angsana New" panose="02020603050405020304" pitchFamily="18" charset="-34"/>
              <a:cs typeface="Angsana New" panose="02020603050405020304" pitchFamily="18" charset="-34"/>
            </a:rPr>
            <a:t>ต้นทุนผสม   (</a:t>
          </a:r>
          <a:r>
            <a:rPr lang="en-US" sz="3200" dirty="0">
              <a:latin typeface="Angsana New" panose="02020603050405020304" pitchFamily="18" charset="-34"/>
              <a:cs typeface="Angsana New" panose="02020603050405020304" pitchFamily="18" charset="-34"/>
            </a:rPr>
            <a:t>Mixed Cost)</a:t>
          </a:r>
          <a:endParaRPr lang="th-TH" sz="3200" dirty="0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2D12F971-5659-4CB0-B22D-32A2DAE51887}" type="parTrans" cxnId="{C6655D8D-3D6A-4BA7-9518-5015B11C8BA9}">
      <dgm:prSet/>
      <dgm:spPr/>
      <dgm:t>
        <a:bodyPr/>
        <a:lstStyle/>
        <a:p>
          <a:endParaRPr lang="th-TH"/>
        </a:p>
      </dgm:t>
    </dgm:pt>
    <dgm:pt modelId="{F8270F45-D449-4091-8AB3-4A8899B4A1EA}" type="sibTrans" cxnId="{C6655D8D-3D6A-4BA7-9518-5015B11C8BA9}">
      <dgm:prSet/>
      <dgm:spPr/>
      <dgm:t>
        <a:bodyPr/>
        <a:lstStyle/>
        <a:p>
          <a:endParaRPr lang="th-TH"/>
        </a:p>
      </dgm:t>
    </dgm:pt>
    <dgm:pt modelId="{0B3E6BB5-C2A5-495D-BD6D-E702C00B7ECB}">
      <dgm:prSet phldrT="[ข้อความ]" custT="1"/>
      <dgm:spPr/>
      <dgm:t>
        <a:bodyPr/>
        <a:lstStyle/>
        <a:p>
          <a:r>
            <a:rPr lang="th-TH" sz="3200" dirty="0">
              <a:latin typeface="Angsana New" panose="02020603050405020304" pitchFamily="18" charset="-34"/>
              <a:cs typeface="Angsana New" panose="02020603050405020304" pitchFamily="18" charset="-34"/>
            </a:rPr>
            <a:t>ต้นทุนซึ่งมีส่วนหนึ่งคงที่และส่วนหนึ่งผันแปรรวมอยู่ด้วยกัน</a:t>
          </a:r>
        </a:p>
      </dgm:t>
    </dgm:pt>
    <dgm:pt modelId="{D85AA2A9-0888-4DA6-B628-4ED80A77A391}" type="parTrans" cxnId="{068D0EA2-0EB4-40ED-9F97-5A1C6AD194EA}">
      <dgm:prSet/>
      <dgm:spPr/>
      <dgm:t>
        <a:bodyPr/>
        <a:lstStyle/>
        <a:p>
          <a:endParaRPr lang="th-TH"/>
        </a:p>
      </dgm:t>
    </dgm:pt>
    <dgm:pt modelId="{2D2187A9-EFEA-455C-B9B8-629DEBE63AB0}" type="sibTrans" cxnId="{068D0EA2-0EB4-40ED-9F97-5A1C6AD194EA}">
      <dgm:prSet/>
      <dgm:spPr/>
      <dgm:t>
        <a:bodyPr/>
        <a:lstStyle/>
        <a:p>
          <a:endParaRPr lang="th-TH"/>
        </a:p>
      </dgm:t>
    </dgm:pt>
    <dgm:pt modelId="{3834DC9D-9631-481F-9D42-E32CFD113461}" type="pres">
      <dgm:prSet presAssocID="{362352B7-10F8-4E72-8B9A-33D016A0BBE4}" presName="Name0" presStyleCnt="0">
        <dgm:presLayoutVars>
          <dgm:dir/>
          <dgm:animLvl val="lvl"/>
          <dgm:resizeHandles val="exact"/>
        </dgm:presLayoutVars>
      </dgm:prSet>
      <dgm:spPr/>
    </dgm:pt>
    <dgm:pt modelId="{9C1AFD1D-674E-4693-BBDD-552AB058A201}" type="pres">
      <dgm:prSet presAssocID="{A11F8B66-19D0-4AD8-9F13-B0CC7E3B84D7}" presName="composite" presStyleCnt="0"/>
      <dgm:spPr/>
    </dgm:pt>
    <dgm:pt modelId="{ED1201DA-85E8-4CFA-A544-FCD3C3C167A0}" type="pres">
      <dgm:prSet presAssocID="{A11F8B66-19D0-4AD8-9F13-B0CC7E3B84D7}" presName="parTx" presStyleLbl="alignNode1" presStyleIdx="0" presStyleCnt="3" custScaleX="108394">
        <dgm:presLayoutVars>
          <dgm:chMax val="0"/>
          <dgm:chPref val="0"/>
          <dgm:bulletEnabled val="1"/>
        </dgm:presLayoutVars>
      </dgm:prSet>
      <dgm:spPr/>
    </dgm:pt>
    <dgm:pt modelId="{0B438426-DF8D-4F85-A5EB-BDF05981D2DF}" type="pres">
      <dgm:prSet presAssocID="{A11F8B66-19D0-4AD8-9F13-B0CC7E3B84D7}" presName="desTx" presStyleLbl="alignAccFollowNode1" presStyleIdx="0" presStyleCnt="3" custScaleX="107231">
        <dgm:presLayoutVars>
          <dgm:bulletEnabled val="1"/>
        </dgm:presLayoutVars>
      </dgm:prSet>
      <dgm:spPr/>
    </dgm:pt>
    <dgm:pt modelId="{960EF40B-61CF-4287-8098-A75F115C931B}" type="pres">
      <dgm:prSet presAssocID="{DC6398BE-CF34-4C73-B50F-2F93FFFCED96}" presName="space" presStyleCnt="0"/>
      <dgm:spPr/>
    </dgm:pt>
    <dgm:pt modelId="{78A98073-4782-4642-8116-B0B05C4518A5}" type="pres">
      <dgm:prSet presAssocID="{1FA579EB-E06B-45F4-B381-4ABDC3F02233}" presName="composite" presStyleCnt="0"/>
      <dgm:spPr/>
    </dgm:pt>
    <dgm:pt modelId="{667B5AB6-39F6-4942-82E4-92FACA8E3935}" type="pres">
      <dgm:prSet presAssocID="{1FA579EB-E06B-45F4-B381-4ABDC3F02233}" presName="parTx" presStyleLbl="alignNode1" presStyleIdx="1" presStyleCnt="3" custScaleX="98927" custLinFactNeighborY="-3446">
        <dgm:presLayoutVars>
          <dgm:chMax val="0"/>
          <dgm:chPref val="0"/>
          <dgm:bulletEnabled val="1"/>
        </dgm:presLayoutVars>
      </dgm:prSet>
      <dgm:spPr/>
    </dgm:pt>
    <dgm:pt modelId="{BF9E2BD6-9A9B-4B48-B4E5-ECE4D7C181BE}" type="pres">
      <dgm:prSet presAssocID="{1FA579EB-E06B-45F4-B381-4ABDC3F02233}" presName="desTx" presStyleLbl="alignAccFollowNode1" presStyleIdx="1" presStyleCnt="3" custScaleX="98625" custLinFactNeighborX="169" custLinFactNeighborY="-1314">
        <dgm:presLayoutVars>
          <dgm:bulletEnabled val="1"/>
        </dgm:presLayoutVars>
      </dgm:prSet>
      <dgm:spPr/>
    </dgm:pt>
    <dgm:pt modelId="{94790A86-69A3-4CB3-A679-8A74B2610457}" type="pres">
      <dgm:prSet presAssocID="{249AD909-3216-494E-96E3-4B0CDB9ED040}" presName="space" presStyleCnt="0"/>
      <dgm:spPr/>
    </dgm:pt>
    <dgm:pt modelId="{31E1EEA0-9609-4C6A-A931-F92FEE048544}" type="pres">
      <dgm:prSet presAssocID="{0FA04289-8CAB-4D54-A79B-CD10DE665AD3}" presName="composite" presStyleCnt="0"/>
      <dgm:spPr/>
    </dgm:pt>
    <dgm:pt modelId="{E6F8B614-C801-4C29-99A5-2924769537C6}" type="pres">
      <dgm:prSet presAssocID="{0FA04289-8CAB-4D54-A79B-CD10DE665AD3}" presName="parTx" presStyleLbl="alignNode1" presStyleIdx="2" presStyleCnt="3" custScaleX="101083" custLinFactNeighborX="219" custLinFactNeighborY="-10">
        <dgm:presLayoutVars>
          <dgm:chMax val="0"/>
          <dgm:chPref val="0"/>
          <dgm:bulletEnabled val="1"/>
        </dgm:presLayoutVars>
      </dgm:prSet>
      <dgm:spPr/>
    </dgm:pt>
    <dgm:pt modelId="{2204A592-7735-4FFB-B6BC-21427573D05E}" type="pres">
      <dgm:prSet presAssocID="{0FA04289-8CAB-4D54-A79B-CD10DE665AD3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723F313-3190-43C2-9DAC-2FC0B55E5E52}" srcId="{362352B7-10F8-4E72-8B9A-33D016A0BBE4}" destId="{1FA579EB-E06B-45F4-B381-4ABDC3F02233}" srcOrd="1" destOrd="0" parTransId="{23205EEF-A7CE-4F8A-BCA6-BB3ADD6C2BB0}" sibTransId="{249AD909-3216-494E-96E3-4B0CDB9ED040}"/>
    <dgm:cxn modelId="{C45A831C-75F3-4FF3-BE69-02BB22EB2F87}" type="presOf" srcId="{0FA04289-8CAB-4D54-A79B-CD10DE665AD3}" destId="{E6F8B614-C801-4C29-99A5-2924769537C6}" srcOrd="0" destOrd="0" presId="urn:microsoft.com/office/officeart/2005/8/layout/hList1"/>
    <dgm:cxn modelId="{B99B1121-D7CF-4528-87BD-395FEC850200}" type="presOf" srcId="{0B3E6BB5-C2A5-495D-BD6D-E702C00B7ECB}" destId="{2204A592-7735-4FFB-B6BC-21427573D05E}" srcOrd="0" destOrd="0" presId="urn:microsoft.com/office/officeart/2005/8/layout/hList1"/>
    <dgm:cxn modelId="{9C57062C-B1FC-4654-A4C8-A9C10CDD83A8}" type="presOf" srcId="{A11F8B66-19D0-4AD8-9F13-B0CC7E3B84D7}" destId="{ED1201DA-85E8-4CFA-A544-FCD3C3C167A0}" srcOrd="0" destOrd="0" presId="urn:microsoft.com/office/officeart/2005/8/layout/hList1"/>
    <dgm:cxn modelId="{FE767A47-BA3E-40A1-9E6C-7D9A54A3A5D7}" srcId="{1FA579EB-E06B-45F4-B381-4ABDC3F02233}" destId="{AF8E59BC-34C8-4594-B494-68AE6B5C9E72}" srcOrd="0" destOrd="0" parTransId="{6139E179-2881-4EEA-8C8B-8064868827A8}" sibTransId="{9E4595AF-990E-4486-8EBF-EF6D178D978B}"/>
    <dgm:cxn modelId="{43EBBB67-F5AE-4064-983A-349890FF38C1}" type="presOf" srcId="{2701F04A-6FCB-4213-AE61-6C81B37E9659}" destId="{0B438426-DF8D-4F85-A5EB-BDF05981D2DF}" srcOrd="0" destOrd="0" presId="urn:microsoft.com/office/officeart/2005/8/layout/hList1"/>
    <dgm:cxn modelId="{F2AD924D-82A9-452D-9A30-1CCAAD34F440}" srcId="{A11F8B66-19D0-4AD8-9F13-B0CC7E3B84D7}" destId="{2701F04A-6FCB-4213-AE61-6C81B37E9659}" srcOrd="0" destOrd="0" parTransId="{08AADB5C-198A-445B-9FB8-D66948275586}" sibTransId="{5D6C0435-285E-4D7F-A6CB-DC4A6E958C76}"/>
    <dgm:cxn modelId="{C6655D8D-3D6A-4BA7-9518-5015B11C8BA9}" srcId="{362352B7-10F8-4E72-8B9A-33D016A0BBE4}" destId="{0FA04289-8CAB-4D54-A79B-CD10DE665AD3}" srcOrd="2" destOrd="0" parTransId="{2D12F971-5659-4CB0-B22D-32A2DAE51887}" sibTransId="{F8270F45-D449-4091-8AB3-4A8899B4A1EA}"/>
    <dgm:cxn modelId="{C419A39B-D2CD-46F9-BD93-966739C648D8}" type="presOf" srcId="{1FA579EB-E06B-45F4-B381-4ABDC3F02233}" destId="{667B5AB6-39F6-4942-82E4-92FACA8E3935}" srcOrd="0" destOrd="0" presId="urn:microsoft.com/office/officeart/2005/8/layout/hList1"/>
    <dgm:cxn modelId="{068D0EA2-0EB4-40ED-9F97-5A1C6AD194EA}" srcId="{0FA04289-8CAB-4D54-A79B-CD10DE665AD3}" destId="{0B3E6BB5-C2A5-495D-BD6D-E702C00B7ECB}" srcOrd="0" destOrd="0" parTransId="{D85AA2A9-0888-4DA6-B628-4ED80A77A391}" sibTransId="{2D2187A9-EFEA-455C-B9B8-629DEBE63AB0}"/>
    <dgm:cxn modelId="{C3CBACBE-574D-411B-AFE7-EE5BCEE4DA4D}" srcId="{362352B7-10F8-4E72-8B9A-33D016A0BBE4}" destId="{A11F8B66-19D0-4AD8-9F13-B0CC7E3B84D7}" srcOrd="0" destOrd="0" parTransId="{7B375646-A04D-4639-94B2-4DA7A95D38D2}" sibTransId="{DC6398BE-CF34-4C73-B50F-2F93FFFCED96}"/>
    <dgm:cxn modelId="{839BE0DD-F6E5-48B2-B38B-5854721A898C}" type="presOf" srcId="{362352B7-10F8-4E72-8B9A-33D016A0BBE4}" destId="{3834DC9D-9631-481F-9D42-E32CFD113461}" srcOrd="0" destOrd="0" presId="urn:microsoft.com/office/officeart/2005/8/layout/hList1"/>
    <dgm:cxn modelId="{DD979FEA-CFEB-45CC-95ED-0F14C3F110FC}" type="presOf" srcId="{AF8E59BC-34C8-4594-B494-68AE6B5C9E72}" destId="{BF9E2BD6-9A9B-4B48-B4E5-ECE4D7C181BE}" srcOrd="0" destOrd="0" presId="urn:microsoft.com/office/officeart/2005/8/layout/hList1"/>
    <dgm:cxn modelId="{C5B466A5-517A-4843-B00C-8A59DEE85765}" type="presParOf" srcId="{3834DC9D-9631-481F-9D42-E32CFD113461}" destId="{9C1AFD1D-674E-4693-BBDD-552AB058A201}" srcOrd="0" destOrd="0" presId="urn:microsoft.com/office/officeart/2005/8/layout/hList1"/>
    <dgm:cxn modelId="{7E7A819A-09B1-45F2-934E-72E1C8BD38BA}" type="presParOf" srcId="{9C1AFD1D-674E-4693-BBDD-552AB058A201}" destId="{ED1201DA-85E8-4CFA-A544-FCD3C3C167A0}" srcOrd="0" destOrd="0" presId="urn:microsoft.com/office/officeart/2005/8/layout/hList1"/>
    <dgm:cxn modelId="{27845E42-5591-4861-B0A7-1843D3F1524B}" type="presParOf" srcId="{9C1AFD1D-674E-4693-BBDD-552AB058A201}" destId="{0B438426-DF8D-4F85-A5EB-BDF05981D2DF}" srcOrd="1" destOrd="0" presId="urn:microsoft.com/office/officeart/2005/8/layout/hList1"/>
    <dgm:cxn modelId="{FB0D5149-2977-4869-B492-84E3B444E81C}" type="presParOf" srcId="{3834DC9D-9631-481F-9D42-E32CFD113461}" destId="{960EF40B-61CF-4287-8098-A75F115C931B}" srcOrd="1" destOrd="0" presId="urn:microsoft.com/office/officeart/2005/8/layout/hList1"/>
    <dgm:cxn modelId="{01EE2968-F543-4B09-8F62-F3D95C93CD43}" type="presParOf" srcId="{3834DC9D-9631-481F-9D42-E32CFD113461}" destId="{78A98073-4782-4642-8116-B0B05C4518A5}" srcOrd="2" destOrd="0" presId="urn:microsoft.com/office/officeart/2005/8/layout/hList1"/>
    <dgm:cxn modelId="{82402FEE-6AC9-4A6E-AD5C-ACCC29EDD8C2}" type="presParOf" srcId="{78A98073-4782-4642-8116-B0B05C4518A5}" destId="{667B5AB6-39F6-4942-82E4-92FACA8E3935}" srcOrd="0" destOrd="0" presId="urn:microsoft.com/office/officeart/2005/8/layout/hList1"/>
    <dgm:cxn modelId="{68AC2089-E6FF-4826-B5FC-751763990030}" type="presParOf" srcId="{78A98073-4782-4642-8116-B0B05C4518A5}" destId="{BF9E2BD6-9A9B-4B48-B4E5-ECE4D7C181BE}" srcOrd="1" destOrd="0" presId="urn:microsoft.com/office/officeart/2005/8/layout/hList1"/>
    <dgm:cxn modelId="{6BC49FE1-2CF4-4127-B253-661798DA2CB5}" type="presParOf" srcId="{3834DC9D-9631-481F-9D42-E32CFD113461}" destId="{94790A86-69A3-4CB3-A679-8A74B2610457}" srcOrd="3" destOrd="0" presId="urn:microsoft.com/office/officeart/2005/8/layout/hList1"/>
    <dgm:cxn modelId="{7BD2794D-70C5-48BD-9223-7A503116B2D1}" type="presParOf" srcId="{3834DC9D-9631-481F-9D42-E32CFD113461}" destId="{31E1EEA0-9609-4C6A-A931-F92FEE048544}" srcOrd="4" destOrd="0" presId="urn:microsoft.com/office/officeart/2005/8/layout/hList1"/>
    <dgm:cxn modelId="{9654A5AB-945A-45DF-94E3-824DB5051A85}" type="presParOf" srcId="{31E1EEA0-9609-4C6A-A931-F92FEE048544}" destId="{E6F8B614-C801-4C29-99A5-2924769537C6}" srcOrd="0" destOrd="0" presId="urn:microsoft.com/office/officeart/2005/8/layout/hList1"/>
    <dgm:cxn modelId="{BF05C268-9074-4604-864C-FA0A06F236C0}" type="presParOf" srcId="{31E1EEA0-9609-4C6A-A931-F92FEE048544}" destId="{2204A592-7735-4FFB-B6BC-21427573D05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99EC56-C64D-48FD-8D0D-928FC8DAAC4F}" type="doc">
      <dgm:prSet loTypeId="urn:microsoft.com/office/officeart/2005/8/layout/orgChart1" loCatId="hierarchy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th-TH"/>
        </a:p>
      </dgm:t>
    </dgm:pt>
    <dgm:pt modelId="{BA0CCF87-DE73-4392-A928-29D8BBB28E2F}">
      <dgm:prSet phldrT="[ข้อความ]" custT="1"/>
      <dgm:spPr/>
      <dgm:t>
        <a:bodyPr/>
        <a:lstStyle/>
        <a:p>
          <a:r>
            <a:rPr lang="th-TH" sz="2800" b="1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ปัจจัยที่เกี่ยวข้องในการวิเคราะห์</a:t>
          </a:r>
        </a:p>
      </dgm:t>
    </dgm:pt>
    <dgm:pt modelId="{589ADA4A-3663-4983-841E-9876E339B703}" type="parTrans" cxnId="{ADC16608-C373-49E7-9653-90A4125792FC}">
      <dgm:prSet/>
      <dgm:spPr/>
      <dgm:t>
        <a:bodyPr/>
        <a:lstStyle/>
        <a:p>
          <a:endParaRPr lang="th-TH"/>
        </a:p>
      </dgm:t>
    </dgm:pt>
    <dgm:pt modelId="{60C3BC70-CB92-42B5-A819-B6AB1A49D846}" type="sibTrans" cxnId="{ADC16608-C373-49E7-9653-90A4125792FC}">
      <dgm:prSet/>
      <dgm:spPr/>
      <dgm:t>
        <a:bodyPr/>
        <a:lstStyle/>
        <a:p>
          <a:endParaRPr lang="th-TH"/>
        </a:p>
      </dgm:t>
    </dgm:pt>
    <dgm:pt modelId="{4FBB2694-552C-443E-A846-75869E708697}">
      <dgm:prSet phldrT="[ข้อความ]" custT="1"/>
      <dgm:spPr/>
      <dgm:t>
        <a:bodyPr/>
        <a:lstStyle/>
        <a:p>
          <a:r>
            <a:rPr lang="th-TH" sz="2400" b="1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ผันแปรต้นทุน</a:t>
          </a:r>
        </a:p>
      </dgm:t>
    </dgm:pt>
    <dgm:pt modelId="{9310EE06-FB81-4CC7-8BF9-2F032564972B}" type="parTrans" cxnId="{55A3B2DA-AF70-43CB-BF20-C270D53A7926}">
      <dgm:prSet/>
      <dgm:spPr/>
      <dgm:t>
        <a:bodyPr/>
        <a:lstStyle/>
        <a:p>
          <a:endParaRPr lang="th-TH"/>
        </a:p>
      </dgm:t>
    </dgm:pt>
    <dgm:pt modelId="{36CD549C-73B3-463E-AF3F-FFB1A2761026}" type="sibTrans" cxnId="{55A3B2DA-AF70-43CB-BF20-C270D53A7926}">
      <dgm:prSet/>
      <dgm:spPr/>
      <dgm:t>
        <a:bodyPr/>
        <a:lstStyle/>
        <a:p>
          <a:endParaRPr lang="th-TH"/>
        </a:p>
      </dgm:t>
    </dgm:pt>
    <dgm:pt modelId="{279D3055-549E-4E32-BD26-079D6FAF962A}">
      <dgm:prSet phldrT="[ข้อความ]" custT="1"/>
      <dgm:spPr/>
      <dgm:t>
        <a:bodyPr/>
        <a:lstStyle/>
        <a:p>
          <a:r>
            <a:rPr lang="th-TH" sz="2400" b="1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ต้นทุน</a:t>
          </a:r>
          <a:r>
            <a:rPr lang="th-TH" sz="2400" b="1" dirty="0">
              <a:solidFill>
                <a:srgbClr val="002060"/>
              </a:solidFill>
            </a:rPr>
            <a:t>คงที่</a:t>
          </a:r>
        </a:p>
      </dgm:t>
    </dgm:pt>
    <dgm:pt modelId="{7E6DE9D9-EB7D-4161-B353-C1DAD06A312D}" type="parTrans" cxnId="{3A2A7081-80A1-4600-BCB7-93FC3C2C1FFF}">
      <dgm:prSet/>
      <dgm:spPr/>
      <dgm:t>
        <a:bodyPr/>
        <a:lstStyle/>
        <a:p>
          <a:endParaRPr lang="th-TH"/>
        </a:p>
      </dgm:t>
    </dgm:pt>
    <dgm:pt modelId="{6B227B04-6F69-45B7-B652-7AFA20CF0D9F}" type="sibTrans" cxnId="{3A2A7081-80A1-4600-BCB7-93FC3C2C1FFF}">
      <dgm:prSet/>
      <dgm:spPr/>
      <dgm:t>
        <a:bodyPr/>
        <a:lstStyle/>
        <a:p>
          <a:endParaRPr lang="th-TH"/>
        </a:p>
      </dgm:t>
    </dgm:pt>
    <dgm:pt modelId="{79A79F5F-CAED-4DC6-B495-4C9E4A45645C}">
      <dgm:prSet phldrT="[ข้อความ]" custT="1"/>
      <dgm:spPr/>
      <dgm:t>
        <a:bodyPr/>
        <a:lstStyle/>
        <a:p>
          <a:r>
            <a:rPr lang="th-TH" sz="2400" b="1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กำไรส่วนเกิน</a:t>
          </a:r>
        </a:p>
      </dgm:t>
    </dgm:pt>
    <dgm:pt modelId="{68AE955A-7151-42D9-980B-7897203B2FC5}" type="parTrans" cxnId="{63618C50-EF49-4D80-8B3E-0F3EB16C408F}">
      <dgm:prSet/>
      <dgm:spPr/>
      <dgm:t>
        <a:bodyPr/>
        <a:lstStyle/>
        <a:p>
          <a:endParaRPr lang="th-TH"/>
        </a:p>
      </dgm:t>
    </dgm:pt>
    <dgm:pt modelId="{56699582-69DD-4BEB-A2F1-41C42235A890}" type="sibTrans" cxnId="{63618C50-EF49-4D80-8B3E-0F3EB16C408F}">
      <dgm:prSet/>
      <dgm:spPr/>
      <dgm:t>
        <a:bodyPr/>
        <a:lstStyle/>
        <a:p>
          <a:endParaRPr lang="th-TH"/>
        </a:p>
      </dgm:t>
    </dgm:pt>
    <dgm:pt modelId="{BCF42228-F1F1-4635-99A9-5D9D1528DA24}">
      <dgm:prSet custT="1"/>
      <dgm:spPr/>
      <dgm:t>
        <a:bodyPr/>
        <a:lstStyle/>
        <a:p>
          <a:r>
            <a:rPr lang="th-TH" sz="2400" b="1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ราคาขายต่อหน่วย</a:t>
          </a:r>
        </a:p>
      </dgm:t>
    </dgm:pt>
    <dgm:pt modelId="{E648C27B-169C-4398-86FF-23958F55373F}" type="parTrans" cxnId="{E1722AAD-6AB4-4684-AAC7-910B1A7DD14D}">
      <dgm:prSet/>
      <dgm:spPr/>
      <dgm:t>
        <a:bodyPr/>
        <a:lstStyle/>
        <a:p>
          <a:endParaRPr lang="th-TH"/>
        </a:p>
      </dgm:t>
    </dgm:pt>
    <dgm:pt modelId="{61D336F1-D72C-4B0B-B3D7-48D73B669DDB}" type="sibTrans" cxnId="{E1722AAD-6AB4-4684-AAC7-910B1A7DD14D}">
      <dgm:prSet/>
      <dgm:spPr/>
      <dgm:t>
        <a:bodyPr/>
        <a:lstStyle/>
        <a:p>
          <a:endParaRPr lang="th-TH"/>
        </a:p>
      </dgm:t>
    </dgm:pt>
    <dgm:pt modelId="{9156623E-A036-4FDB-A933-28196371D040}">
      <dgm:prSet custT="1"/>
      <dgm:spPr/>
      <dgm:t>
        <a:bodyPr/>
        <a:lstStyle/>
        <a:p>
          <a:r>
            <a:rPr lang="th-TH" sz="2400" b="1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ปริมาณขาย</a:t>
          </a:r>
        </a:p>
      </dgm:t>
    </dgm:pt>
    <dgm:pt modelId="{BD1C0BB2-D67D-4329-95BE-922AA1AAC069}" type="parTrans" cxnId="{22EABAA9-CA09-428C-89A8-49E3C694CB05}">
      <dgm:prSet/>
      <dgm:spPr/>
      <dgm:t>
        <a:bodyPr/>
        <a:lstStyle/>
        <a:p>
          <a:endParaRPr lang="th-TH"/>
        </a:p>
      </dgm:t>
    </dgm:pt>
    <dgm:pt modelId="{B850E20E-F7CA-4B8A-A83C-2060FBB9EC73}" type="sibTrans" cxnId="{22EABAA9-CA09-428C-89A8-49E3C694CB05}">
      <dgm:prSet/>
      <dgm:spPr/>
      <dgm:t>
        <a:bodyPr/>
        <a:lstStyle/>
        <a:p>
          <a:endParaRPr lang="th-TH"/>
        </a:p>
      </dgm:t>
    </dgm:pt>
    <dgm:pt modelId="{A5802752-E864-48F9-BB24-5683E883EC22}" type="pres">
      <dgm:prSet presAssocID="{7F99EC56-C64D-48FD-8D0D-928FC8DAAC4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698DEDF-EF0E-4492-B369-B2E3540374B8}" type="pres">
      <dgm:prSet presAssocID="{BA0CCF87-DE73-4392-A928-29D8BBB28E2F}" presName="hierRoot1" presStyleCnt="0">
        <dgm:presLayoutVars>
          <dgm:hierBranch val="init"/>
        </dgm:presLayoutVars>
      </dgm:prSet>
      <dgm:spPr/>
    </dgm:pt>
    <dgm:pt modelId="{370614DA-B3D7-4458-B41A-02FA6A6CCE1B}" type="pres">
      <dgm:prSet presAssocID="{BA0CCF87-DE73-4392-A928-29D8BBB28E2F}" presName="rootComposite1" presStyleCnt="0"/>
      <dgm:spPr/>
    </dgm:pt>
    <dgm:pt modelId="{CDDD6089-2BEE-4EC4-80EE-A2E5269FE649}" type="pres">
      <dgm:prSet presAssocID="{BA0CCF87-DE73-4392-A928-29D8BBB28E2F}" presName="rootText1" presStyleLbl="node0" presStyleIdx="0" presStyleCnt="1" custScaleX="215824">
        <dgm:presLayoutVars>
          <dgm:chPref val="3"/>
        </dgm:presLayoutVars>
      </dgm:prSet>
      <dgm:spPr/>
    </dgm:pt>
    <dgm:pt modelId="{57AF9C65-2E4E-42CB-ABC7-F1FF97C05726}" type="pres">
      <dgm:prSet presAssocID="{BA0CCF87-DE73-4392-A928-29D8BBB28E2F}" presName="rootConnector1" presStyleLbl="node1" presStyleIdx="0" presStyleCnt="0"/>
      <dgm:spPr/>
    </dgm:pt>
    <dgm:pt modelId="{EAA5218A-72D2-4FAC-8DF9-A329AEE33098}" type="pres">
      <dgm:prSet presAssocID="{BA0CCF87-DE73-4392-A928-29D8BBB28E2F}" presName="hierChild2" presStyleCnt="0"/>
      <dgm:spPr/>
    </dgm:pt>
    <dgm:pt modelId="{0BDB6A90-1C50-463C-AE35-12CE1A3E04DD}" type="pres">
      <dgm:prSet presAssocID="{9310EE06-FB81-4CC7-8BF9-2F032564972B}" presName="Name37" presStyleLbl="parChTrans1D2" presStyleIdx="0" presStyleCnt="5"/>
      <dgm:spPr/>
    </dgm:pt>
    <dgm:pt modelId="{D137157A-7BBB-4480-A224-DD665716F641}" type="pres">
      <dgm:prSet presAssocID="{4FBB2694-552C-443E-A846-75869E708697}" presName="hierRoot2" presStyleCnt="0">
        <dgm:presLayoutVars>
          <dgm:hierBranch val="init"/>
        </dgm:presLayoutVars>
      </dgm:prSet>
      <dgm:spPr/>
    </dgm:pt>
    <dgm:pt modelId="{FC318F72-1E86-48DD-9D65-133324C532BF}" type="pres">
      <dgm:prSet presAssocID="{4FBB2694-552C-443E-A846-75869E708697}" presName="rootComposite" presStyleCnt="0"/>
      <dgm:spPr/>
    </dgm:pt>
    <dgm:pt modelId="{2AEFDB09-7D86-401E-A2F3-037F33D9BE27}" type="pres">
      <dgm:prSet presAssocID="{4FBB2694-552C-443E-A846-75869E708697}" presName="rootText" presStyleLbl="node2" presStyleIdx="0" presStyleCnt="5">
        <dgm:presLayoutVars>
          <dgm:chPref val="3"/>
        </dgm:presLayoutVars>
      </dgm:prSet>
      <dgm:spPr/>
    </dgm:pt>
    <dgm:pt modelId="{87CCA4CE-49A3-40FF-BB3E-46683C47E7B9}" type="pres">
      <dgm:prSet presAssocID="{4FBB2694-552C-443E-A846-75869E708697}" presName="rootConnector" presStyleLbl="node2" presStyleIdx="0" presStyleCnt="5"/>
      <dgm:spPr/>
    </dgm:pt>
    <dgm:pt modelId="{A64DEB82-3B14-4EC2-9B8F-9DE575E5AEA5}" type="pres">
      <dgm:prSet presAssocID="{4FBB2694-552C-443E-A846-75869E708697}" presName="hierChild4" presStyleCnt="0"/>
      <dgm:spPr/>
    </dgm:pt>
    <dgm:pt modelId="{47CACC3D-AB4A-498E-9705-B47FAA4814DF}" type="pres">
      <dgm:prSet presAssocID="{4FBB2694-552C-443E-A846-75869E708697}" presName="hierChild5" presStyleCnt="0"/>
      <dgm:spPr/>
    </dgm:pt>
    <dgm:pt modelId="{B0EE7546-56BA-4E6C-9611-D7AB383A6E16}" type="pres">
      <dgm:prSet presAssocID="{7E6DE9D9-EB7D-4161-B353-C1DAD06A312D}" presName="Name37" presStyleLbl="parChTrans1D2" presStyleIdx="1" presStyleCnt="5"/>
      <dgm:spPr/>
    </dgm:pt>
    <dgm:pt modelId="{C6F3761B-F84A-4B6E-9E71-975D59BEA59E}" type="pres">
      <dgm:prSet presAssocID="{279D3055-549E-4E32-BD26-079D6FAF962A}" presName="hierRoot2" presStyleCnt="0">
        <dgm:presLayoutVars>
          <dgm:hierBranch val="init"/>
        </dgm:presLayoutVars>
      </dgm:prSet>
      <dgm:spPr/>
    </dgm:pt>
    <dgm:pt modelId="{476485ED-ABB8-4089-AFA3-489F531F936D}" type="pres">
      <dgm:prSet presAssocID="{279D3055-549E-4E32-BD26-079D6FAF962A}" presName="rootComposite" presStyleCnt="0"/>
      <dgm:spPr/>
    </dgm:pt>
    <dgm:pt modelId="{15E7CDCC-D728-4110-BFB3-65EDA4E6D2CB}" type="pres">
      <dgm:prSet presAssocID="{279D3055-549E-4E32-BD26-079D6FAF962A}" presName="rootText" presStyleLbl="node2" presStyleIdx="1" presStyleCnt="5">
        <dgm:presLayoutVars>
          <dgm:chPref val="3"/>
        </dgm:presLayoutVars>
      </dgm:prSet>
      <dgm:spPr/>
    </dgm:pt>
    <dgm:pt modelId="{01DF045E-B0DF-4455-90A3-C8A3B1DFBC55}" type="pres">
      <dgm:prSet presAssocID="{279D3055-549E-4E32-BD26-079D6FAF962A}" presName="rootConnector" presStyleLbl="node2" presStyleIdx="1" presStyleCnt="5"/>
      <dgm:spPr/>
    </dgm:pt>
    <dgm:pt modelId="{D4794F56-5C49-4158-98AD-5E68C6EBAC9A}" type="pres">
      <dgm:prSet presAssocID="{279D3055-549E-4E32-BD26-079D6FAF962A}" presName="hierChild4" presStyleCnt="0"/>
      <dgm:spPr/>
    </dgm:pt>
    <dgm:pt modelId="{53EB7115-C914-4F77-9850-50EC1291EC2A}" type="pres">
      <dgm:prSet presAssocID="{279D3055-549E-4E32-BD26-079D6FAF962A}" presName="hierChild5" presStyleCnt="0"/>
      <dgm:spPr/>
    </dgm:pt>
    <dgm:pt modelId="{A726373C-8287-4E50-948A-542F4CBD1E59}" type="pres">
      <dgm:prSet presAssocID="{E648C27B-169C-4398-86FF-23958F55373F}" presName="Name37" presStyleLbl="parChTrans1D2" presStyleIdx="2" presStyleCnt="5"/>
      <dgm:spPr/>
    </dgm:pt>
    <dgm:pt modelId="{CEE43C09-A8AF-4D16-9031-BFDF2D33A0B0}" type="pres">
      <dgm:prSet presAssocID="{BCF42228-F1F1-4635-99A9-5D9D1528DA24}" presName="hierRoot2" presStyleCnt="0">
        <dgm:presLayoutVars>
          <dgm:hierBranch val="init"/>
        </dgm:presLayoutVars>
      </dgm:prSet>
      <dgm:spPr/>
    </dgm:pt>
    <dgm:pt modelId="{E0C9B232-72C8-4FFB-A822-B91859214BD5}" type="pres">
      <dgm:prSet presAssocID="{BCF42228-F1F1-4635-99A9-5D9D1528DA24}" presName="rootComposite" presStyleCnt="0"/>
      <dgm:spPr/>
    </dgm:pt>
    <dgm:pt modelId="{02487E32-EB96-4B66-ACDC-5D50A2A4C7BF}" type="pres">
      <dgm:prSet presAssocID="{BCF42228-F1F1-4635-99A9-5D9D1528DA24}" presName="rootText" presStyleLbl="node2" presStyleIdx="2" presStyleCnt="5">
        <dgm:presLayoutVars>
          <dgm:chPref val="3"/>
        </dgm:presLayoutVars>
      </dgm:prSet>
      <dgm:spPr/>
    </dgm:pt>
    <dgm:pt modelId="{DC3DC67F-0FAF-4D11-9432-D6FC085E9DAE}" type="pres">
      <dgm:prSet presAssocID="{BCF42228-F1F1-4635-99A9-5D9D1528DA24}" presName="rootConnector" presStyleLbl="node2" presStyleIdx="2" presStyleCnt="5"/>
      <dgm:spPr/>
    </dgm:pt>
    <dgm:pt modelId="{2A5E0B29-0437-4F37-AABC-884D943F48BE}" type="pres">
      <dgm:prSet presAssocID="{BCF42228-F1F1-4635-99A9-5D9D1528DA24}" presName="hierChild4" presStyleCnt="0"/>
      <dgm:spPr/>
    </dgm:pt>
    <dgm:pt modelId="{2D8BB5AF-D4E0-496A-8CD5-E975994991B3}" type="pres">
      <dgm:prSet presAssocID="{BCF42228-F1F1-4635-99A9-5D9D1528DA24}" presName="hierChild5" presStyleCnt="0"/>
      <dgm:spPr/>
    </dgm:pt>
    <dgm:pt modelId="{B7342045-B7C4-4FDA-8BE9-7B669A4B998E}" type="pres">
      <dgm:prSet presAssocID="{BD1C0BB2-D67D-4329-95BE-922AA1AAC069}" presName="Name37" presStyleLbl="parChTrans1D2" presStyleIdx="3" presStyleCnt="5"/>
      <dgm:spPr/>
    </dgm:pt>
    <dgm:pt modelId="{E087E4BF-4A79-4273-99A5-B4F1D763D166}" type="pres">
      <dgm:prSet presAssocID="{9156623E-A036-4FDB-A933-28196371D040}" presName="hierRoot2" presStyleCnt="0">
        <dgm:presLayoutVars>
          <dgm:hierBranch val="init"/>
        </dgm:presLayoutVars>
      </dgm:prSet>
      <dgm:spPr/>
    </dgm:pt>
    <dgm:pt modelId="{4645BDEF-F123-45BF-BD30-A6452AE47E83}" type="pres">
      <dgm:prSet presAssocID="{9156623E-A036-4FDB-A933-28196371D040}" presName="rootComposite" presStyleCnt="0"/>
      <dgm:spPr/>
    </dgm:pt>
    <dgm:pt modelId="{8D599B3F-5636-4F67-8B60-C5DD82039300}" type="pres">
      <dgm:prSet presAssocID="{9156623E-A036-4FDB-A933-28196371D040}" presName="rootText" presStyleLbl="node2" presStyleIdx="3" presStyleCnt="5">
        <dgm:presLayoutVars>
          <dgm:chPref val="3"/>
        </dgm:presLayoutVars>
      </dgm:prSet>
      <dgm:spPr/>
    </dgm:pt>
    <dgm:pt modelId="{39BE110B-22BF-4689-B4FD-CE79B003C41E}" type="pres">
      <dgm:prSet presAssocID="{9156623E-A036-4FDB-A933-28196371D040}" presName="rootConnector" presStyleLbl="node2" presStyleIdx="3" presStyleCnt="5"/>
      <dgm:spPr/>
    </dgm:pt>
    <dgm:pt modelId="{9A452923-E3AA-4888-87FA-6D896F963F2B}" type="pres">
      <dgm:prSet presAssocID="{9156623E-A036-4FDB-A933-28196371D040}" presName="hierChild4" presStyleCnt="0"/>
      <dgm:spPr/>
    </dgm:pt>
    <dgm:pt modelId="{4AA82250-8788-4BA9-99DB-370E8EB1B47E}" type="pres">
      <dgm:prSet presAssocID="{9156623E-A036-4FDB-A933-28196371D040}" presName="hierChild5" presStyleCnt="0"/>
      <dgm:spPr/>
    </dgm:pt>
    <dgm:pt modelId="{EF3952F3-0DEC-4A87-ACC6-F6C7F467C255}" type="pres">
      <dgm:prSet presAssocID="{68AE955A-7151-42D9-980B-7897203B2FC5}" presName="Name37" presStyleLbl="parChTrans1D2" presStyleIdx="4" presStyleCnt="5"/>
      <dgm:spPr/>
    </dgm:pt>
    <dgm:pt modelId="{50001F01-871B-4B63-A859-893D2DCEAE90}" type="pres">
      <dgm:prSet presAssocID="{79A79F5F-CAED-4DC6-B495-4C9E4A45645C}" presName="hierRoot2" presStyleCnt="0">
        <dgm:presLayoutVars>
          <dgm:hierBranch val="init"/>
        </dgm:presLayoutVars>
      </dgm:prSet>
      <dgm:spPr/>
    </dgm:pt>
    <dgm:pt modelId="{6FA0CCEF-203D-4FA2-BD1C-85A737FE8A49}" type="pres">
      <dgm:prSet presAssocID="{79A79F5F-CAED-4DC6-B495-4C9E4A45645C}" presName="rootComposite" presStyleCnt="0"/>
      <dgm:spPr/>
    </dgm:pt>
    <dgm:pt modelId="{FAD8E68E-E877-4E54-B639-768ADEA97BCB}" type="pres">
      <dgm:prSet presAssocID="{79A79F5F-CAED-4DC6-B495-4C9E4A45645C}" presName="rootText" presStyleLbl="node2" presStyleIdx="4" presStyleCnt="5">
        <dgm:presLayoutVars>
          <dgm:chPref val="3"/>
        </dgm:presLayoutVars>
      </dgm:prSet>
      <dgm:spPr/>
    </dgm:pt>
    <dgm:pt modelId="{9AF0C208-691B-4B1C-9899-D357762139A4}" type="pres">
      <dgm:prSet presAssocID="{79A79F5F-CAED-4DC6-B495-4C9E4A45645C}" presName="rootConnector" presStyleLbl="node2" presStyleIdx="4" presStyleCnt="5"/>
      <dgm:spPr/>
    </dgm:pt>
    <dgm:pt modelId="{6BEA368A-72D2-4B3D-A5B2-E0E7F0D1785B}" type="pres">
      <dgm:prSet presAssocID="{79A79F5F-CAED-4DC6-B495-4C9E4A45645C}" presName="hierChild4" presStyleCnt="0"/>
      <dgm:spPr/>
    </dgm:pt>
    <dgm:pt modelId="{2D2ED941-873D-4580-A115-AD492EC462B1}" type="pres">
      <dgm:prSet presAssocID="{79A79F5F-CAED-4DC6-B495-4C9E4A45645C}" presName="hierChild5" presStyleCnt="0"/>
      <dgm:spPr/>
    </dgm:pt>
    <dgm:pt modelId="{5DEA0CF7-F9B3-4A70-8FEF-06A729459569}" type="pres">
      <dgm:prSet presAssocID="{BA0CCF87-DE73-4392-A928-29D8BBB28E2F}" presName="hierChild3" presStyleCnt="0"/>
      <dgm:spPr/>
    </dgm:pt>
  </dgm:ptLst>
  <dgm:cxnLst>
    <dgm:cxn modelId="{60103D06-0947-4389-B655-FE7567AF3EDE}" type="presOf" srcId="{279D3055-549E-4E32-BD26-079D6FAF962A}" destId="{01DF045E-B0DF-4455-90A3-C8A3B1DFBC55}" srcOrd="1" destOrd="0" presId="urn:microsoft.com/office/officeart/2005/8/layout/orgChart1"/>
    <dgm:cxn modelId="{6F25CA06-3475-4587-8871-0D38998806B4}" type="presOf" srcId="{BCF42228-F1F1-4635-99A9-5D9D1528DA24}" destId="{02487E32-EB96-4B66-ACDC-5D50A2A4C7BF}" srcOrd="0" destOrd="0" presId="urn:microsoft.com/office/officeart/2005/8/layout/orgChart1"/>
    <dgm:cxn modelId="{B1E43F08-412A-450B-9929-6E29F81ED83E}" type="presOf" srcId="{E648C27B-169C-4398-86FF-23958F55373F}" destId="{A726373C-8287-4E50-948A-542F4CBD1E59}" srcOrd="0" destOrd="0" presId="urn:microsoft.com/office/officeart/2005/8/layout/orgChart1"/>
    <dgm:cxn modelId="{ADC16608-C373-49E7-9653-90A4125792FC}" srcId="{7F99EC56-C64D-48FD-8D0D-928FC8DAAC4F}" destId="{BA0CCF87-DE73-4392-A928-29D8BBB28E2F}" srcOrd="0" destOrd="0" parTransId="{589ADA4A-3663-4983-841E-9876E339B703}" sibTransId="{60C3BC70-CB92-42B5-A819-B6AB1A49D846}"/>
    <dgm:cxn modelId="{99F44E10-0777-4005-B958-6C77B7CD8178}" type="presOf" srcId="{279D3055-549E-4E32-BD26-079D6FAF962A}" destId="{15E7CDCC-D728-4110-BFB3-65EDA4E6D2CB}" srcOrd="0" destOrd="0" presId="urn:microsoft.com/office/officeart/2005/8/layout/orgChart1"/>
    <dgm:cxn modelId="{692DB32E-2731-4D86-9D79-2BD7A3743A78}" type="presOf" srcId="{BA0CCF87-DE73-4392-A928-29D8BBB28E2F}" destId="{CDDD6089-2BEE-4EC4-80EE-A2E5269FE649}" srcOrd="0" destOrd="0" presId="urn:microsoft.com/office/officeart/2005/8/layout/orgChart1"/>
    <dgm:cxn modelId="{45B44936-C27D-4491-9F57-BFAA2ACB7FC8}" type="presOf" srcId="{4FBB2694-552C-443E-A846-75869E708697}" destId="{87CCA4CE-49A3-40FF-BB3E-46683C47E7B9}" srcOrd="1" destOrd="0" presId="urn:microsoft.com/office/officeart/2005/8/layout/orgChart1"/>
    <dgm:cxn modelId="{FD924C62-1E81-4FA0-BF52-F70141378B73}" type="presOf" srcId="{7E6DE9D9-EB7D-4161-B353-C1DAD06A312D}" destId="{B0EE7546-56BA-4E6C-9611-D7AB383A6E16}" srcOrd="0" destOrd="0" presId="urn:microsoft.com/office/officeart/2005/8/layout/orgChart1"/>
    <dgm:cxn modelId="{FF25EB4D-64F5-4A34-A243-215D564E1C3F}" type="presOf" srcId="{9156623E-A036-4FDB-A933-28196371D040}" destId="{8D599B3F-5636-4F67-8B60-C5DD82039300}" srcOrd="0" destOrd="0" presId="urn:microsoft.com/office/officeart/2005/8/layout/orgChart1"/>
    <dgm:cxn modelId="{63618C50-EF49-4D80-8B3E-0F3EB16C408F}" srcId="{BA0CCF87-DE73-4392-A928-29D8BBB28E2F}" destId="{79A79F5F-CAED-4DC6-B495-4C9E4A45645C}" srcOrd="4" destOrd="0" parTransId="{68AE955A-7151-42D9-980B-7897203B2FC5}" sibTransId="{56699582-69DD-4BEB-A2F1-41C42235A890}"/>
    <dgm:cxn modelId="{FD01647B-5DAF-4E92-A420-50685A78E6E2}" type="presOf" srcId="{9156623E-A036-4FDB-A933-28196371D040}" destId="{39BE110B-22BF-4689-B4FD-CE79B003C41E}" srcOrd="1" destOrd="0" presId="urn:microsoft.com/office/officeart/2005/8/layout/orgChart1"/>
    <dgm:cxn modelId="{3A2A7081-80A1-4600-BCB7-93FC3C2C1FFF}" srcId="{BA0CCF87-DE73-4392-A928-29D8BBB28E2F}" destId="{279D3055-549E-4E32-BD26-079D6FAF962A}" srcOrd="1" destOrd="0" parTransId="{7E6DE9D9-EB7D-4161-B353-C1DAD06A312D}" sibTransId="{6B227B04-6F69-45B7-B652-7AFA20CF0D9F}"/>
    <dgm:cxn modelId="{E85B5D89-202A-46C0-9DD0-B6A9814D89FE}" type="presOf" srcId="{4FBB2694-552C-443E-A846-75869E708697}" destId="{2AEFDB09-7D86-401E-A2F3-037F33D9BE27}" srcOrd="0" destOrd="0" presId="urn:microsoft.com/office/officeart/2005/8/layout/orgChart1"/>
    <dgm:cxn modelId="{03278399-8B7C-4A12-87C8-51B39B2F9C48}" type="presOf" srcId="{9310EE06-FB81-4CC7-8BF9-2F032564972B}" destId="{0BDB6A90-1C50-463C-AE35-12CE1A3E04DD}" srcOrd="0" destOrd="0" presId="urn:microsoft.com/office/officeart/2005/8/layout/orgChart1"/>
    <dgm:cxn modelId="{7647B49A-792C-4CED-918E-CF38FD62E29F}" type="presOf" srcId="{68AE955A-7151-42D9-980B-7897203B2FC5}" destId="{EF3952F3-0DEC-4A87-ACC6-F6C7F467C255}" srcOrd="0" destOrd="0" presId="urn:microsoft.com/office/officeart/2005/8/layout/orgChart1"/>
    <dgm:cxn modelId="{8888BA9B-AFC3-42AF-A14A-93C15717EAF6}" type="presOf" srcId="{79A79F5F-CAED-4DC6-B495-4C9E4A45645C}" destId="{FAD8E68E-E877-4E54-B639-768ADEA97BCB}" srcOrd="0" destOrd="0" presId="urn:microsoft.com/office/officeart/2005/8/layout/orgChart1"/>
    <dgm:cxn modelId="{4C38EEA2-BAB1-4124-85E1-B4B0BC415855}" type="presOf" srcId="{BD1C0BB2-D67D-4329-95BE-922AA1AAC069}" destId="{B7342045-B7C4-4FDA-8BE9-7B669A4B998E}" srcOrd="0" destOrd="0" presId="urn:microsoft.com/office/officeart/2005/8/layout/orgChart1"/>
    <dgm:cxn modelId="{22EABAA9-CA09-428C-89A8-49E3C694CB05}" srcId="{BA0CCF87-DE73-4392-A928-29D8BBB28E2F}" destId="{9156623E-A036-4FDB-A933-28196371D040}" srcOrd="3" destOrd="0" parTransId="{BD1C0BB2-D67D-4329-95BE-922AA1AAC069}" sibTransId="{B850E20E-F7CA-4B8A-A83C-2060FBB9EC73}"/>
    <dgm:cxn modelId="{E1722AAD-6AB4-4684-AAC7-910B1A7DD14D}" srcId="{BA0CCF87-DE73-4392-A928-29D8BBB28E2F}" destId="{BCF42228-F1F1-4635-99A9-5D9D1528DA24}" srcOrd="2" destOrd="0" parTransId="{E648C27B-169C-4398-86FF-23958F55373F}" sibTransId="{61D336F1-D72C-4B0B-B3D7-48D73B669DDB}"/>
    <dgm:cxn modelId="{261E0FCE-46E1-420E-A038-20E35DB55F96}" type="presOf" srcId="{7F99EC56-C64D-48FD-8D0D-928FC8DAAC4F}" destId="{A5802752-E864-48F9-BB24-5683E883EC22}" srcOrd="0" destOrd="0" presId="urn:microsoft.com/office/officeart/2005/8/layout/orgChart1"/>
    <dgm:cxn modelId="{55A3B2DA-AF70-43CB-BF20-C270D53A7926}" srcId="{BA0CCF87-DE73-4392-A928-29D8BBB28E2F}" destId="{4FBB2694-552C-443E-A846-75869E708697}" srcOrd="0" destOrd="0" parTransId="{9310EE06-FB81-4CC7-8BF9-2F032564972B}" sibTransId="{36CD549C-73B3-463E-AF3F-FFB1A2761026}"/>
    <dgm:cxn modelId="{89A5E6DC-0712-4176-AB47-2E884946274D}" type="presOf" srcId="{79A79F5F-CAED-4DC6-B495-4C9E4A45645C}" destId="{9AF0C208-691B-4B1C-9899-D357762139A4}" srcOrd="1" destOrd="0" presId="urn:microsoft.com/office/officeart/2005/8/layout/orgChart1"/>
    <dgm:cxn modelId="{DBB729E1-8899-4C78-83E4-022AC6CAAB96}" type="presOf" srcId="{BCF42228-F1F1-4635-99A9-5D9D1528DA24}" destId="{DC3DC67F-0FAF-4D11-9432-D6FC085E9DAE}" srcOrd="1" destOrd="0" presId="urn:microsoft.com/office/officeart/2005/8/layout/orgChart1"/>
    <dgm:cxn modelId="{20B150F9-903F-4B72-B9A8-CEE38CB2A6FC}" type="presOf" srcId="{BA0CCF87-DE73-4392-A928-29D8BBB28E2F}" destId="{57AF9C65-2E4E-42CB-ABC7-F1FF97C05726}" srcOrd="1" destOrd="0" presId="urn:microsoft.com/office/officeart/2005/8/layout/orgChart1"/>
    <dgm:cxn modelId="{B20E2BF5-B67A-41BF-863B-3380DCCF5D28}" type="presParOf" srcId="{A5802752-E864-48F9-BB24-5683E883EC22}" destId="{B698DEDF-EF0E-4492-B369-B2E3540374B8}" srcOrd="0" destOrd="0" presId="urn:microsoft.com/office/officeart/2005/8/layout/orgChart1"/>
    <dgm:cxn modelId="{EA359862-0B72-46C1-9BF5-C52503F3E528}" type="presParOf" srcId="{B698DEDF-EF0E-4492-B369-B2E3540374B8}" destId="{370614DA-B3D7-4458-B41A-02FA6A6CCE1B}" srcOrd="0" destOrd="0" presId="urn:microsoft.com/office/officeart/2005/8/layout/orgChart1"/>
    <dgm:cxn modelId="{F73D1563-7BB6-4D28-B6E0-F5A2B0F48549}" type="presParOf" srcId="{370614DA-B3D7-4458-B41A-02FA6A6CCE1B}" destId="{CDDD6089-2BEE-4EC4-80EE-A2E5269FE649}" srcOrd="0" destOrd="0" presId="urn:microsoft.com/office/officeart/2005/8/layout/orgChart1"/>
    <dgm:cxn modelId="{025E1976-4571-4F97-9B3C-FEDF69CA0241}" type="presParOf" srcId="{370614DA-B3D7-4458-B41A-02FA6A6CCE1B}" destId="{57AF9C65-2E4E-42CB-ABC7-F1FF97C05726}" srcOrd="1" destOrd="0" presId="urn:microsoft.com/office/officeart/2005/8/layout/orgChart1"/>
    <dgm:cxn modelId="{59503EB5-33B9-4BC7-AAC4-B990334E0C96}" type="presParOf" srcId="{B698DEDF-EF0E-4492-B369-B2E3540374B8}" destId="{EAA5218A-72D2-4FAC-8DF9-A329AEE33098}" srcOrd="1" destOrd="0" presId="urn:microsoft.com/office/officeart/2005/8/layout/orgChart1"/>
    <dgm:cxn modelId="{24FBB34F-9C72-4063-AE81-7214407EA8CA}" type="presParOf" srcId="{EAA5218A-72D2-4FAC-8DF9-A329AEE33098}" destId="{0BDB6A90-1C50-463C-AE35-12CE1A3E04DD}" srcOrd="0" destOrd="0" presId="urn:microsoft.com/office/officeart/2005/8/layout/orgChart1"/>
    <dgm:cxn modelId="{3E37C16A-636F-4FE8-864F-2E1EA61CF88C}" type="presParOf" srcId="{EAA5218A-72D2-4FAC-8DF9-A329AEE33098}" destId="{D137157A-7BBB-4480-A224-DD665716F641}" srcOrd="1" destOrd="0" presId="urn:microsoft.com/office/officeart/2005/8/layout/orgChart1"/>
    <dgm:cxn modelId="{000420AA-84CA-481D-B175-4D56289C8397}" type="presParOf" srcId="{D137157A-7BBB-4480-A224-DD665716F641}" destId="{FC318F72-1E86-48DD-9D65-133324C532BF}" srcOrd="0" destOrd="0" presId="urn:microsoft.com/office/officeart/2005/8/layout/orgChart1"/>
    <dgm:cxn modelId="{66DD64EF-DB55-492E-81F1-3329F0DF1F02}" type="presParOf" srcId="{FC318F72-1E86-48DD-9D65-133324C532BF}" destId="{2AEFDB09-7D86-401E-A2F3-037F33D9BE27}" srcOrd="0" destOrd="0" presId="urn:microsoft.com/office/officeart/2005/8/layout/orgChart1"/>
    <dgm:cxn modelId="{18D0BFE2-444F-4EB1-A552-35A7DE282DC7}" type="presParOf" srcId="{FC318F72-1E86-48DD-9D65-133324C532BF}" destId="{87CCA4CE-49A3-40FF-BB3E-46683C47E7B9}" srcOrd="1" destOrd="0" presId="urn:microsoft.com/office/officeart/2005/8/layout/orgChart1"/>
    <dgm:cxn modelId="{D3DAA5F1-F862-4C5A-9B99-9970565D3FDA}" type="presParOf" srcId="{D137157A-7BBB-4480-A224-DD665716F641}" destId="{A64DEB82-3B14-4EC2-9B8F-9DE575E5AEA5}" srcOrd="1" destOrd="0" presId="urn:microsoft.com/office/officeart/2005/8/layout/orgChart1"/>
    <dgm:cxn modelId="{38765CDF-79FB-42CF-95FA-F18EB507DF5A}" type="presParOf" srcId="{D137157A-7BBB-4480-A224-DD665716F641}" destId="{47CACC3D-AB4A-498E-9705-B47FAA4814DF}" srcOrd="2" destOrd="0" presId="urn:microsoft.com/office/officeart/2005/8/layout/orgChart1"/>
    <dgm:cxn modelId="{E9511EF9-FACA-465D-8685-92856401E28D}" type="presParOf" srcId="{EAA5218A-72D2-4FAC-8DF9-A329AEE33098}" destId="{B0EE7546-56BA-4E6C-9611-D7AB383A6E16}" srcOrd="2" destOrd="0" presId="urn:microsoft.com/office/officeart/2005/8/layout/orgChart1"/>
    <dgm:cxn modelId="{BBF5AD29-E895-4D5E-81EC-62C86C2D75A2}" type="presParOf" srcId="{EAA5218A-72D2-4FAC-8DF9-A329AEE33098}" destId="{C6F3761B-F84A-4B6E-9E71-975D59BEA59E}" srcOrd="3" destOrd="0" presId="urn:microsoft.com/office/officeart/2005/8/layout/orgChart1"/>
    <dgm:cxn modelId="{C14CE984-C16F-43CA-B519-1501ACE06931}" type="presParOf" srcId="{C6F3761B-F84A-4B6E-9E71-975D59BEA59E}" destId="{476485ED-ABB8-4089-AFA3-489F531F936D}" srcOrd="0" destOrd="0" presId="urn:microsoft.com/office/officeart/2005/8/layout/orgChart1"/>
    <dgm:cxn modelId="{E5F72C7E-6FBE-4722-837C-10A275F38DB6}" type="presParOf" srcId="{476485ED-ABB8-4089-AFA3-489F531F936D}" destId="{15E7CDCC-D728-4110-BFB3-65EDA4E6D2CB}" srcOrd="0" destOrd="0" presId="urn:microsoft.com/office/officeart/2005/8/layout/orgChart1"/>
    <dgm:cxn modelId="{96AFE187-7384-438C-A68D-8C1F6BA183CE}" type="presParOf" srcId="{476485ED-ABB8-4089-AFA3-489F531F936D}" destId="{01DF045E-B0DF-4455-90A3-C8A3B1DFBC55}" srcOrd="1" destOrd="0" presId="urn:microsoft.com/office/officeart/2005/8/layout/orgChart1"/>
    <dgm:cxn modelId="{58046B1B-ADEE-4259-AE37-78A249409B43}" type="presParOf" srcId="{C6F3761B-F84A-4B6E-9E71-975D59BEA59E}" destId="{D4794F56-5C49-4158-98AD-5E68C6EBAC9A}" srcOrd="1" destOrd="0" presId="urn:microsoft.com/office/officeart/2005/8/layout/orgChart1"/>
    <dgm:cxn modelId="{BC06BBDE-AA3A-4CFE-B03E-20E634E2DAD0}" type="presParOf" srcId="{C6F3761B-F84A-4B6E-9E71-975D59BEA59E}" destId="{53EB7115-C914-4F77-9850-50EC1291EC2A}" srcOrd="2" destOrd="0" presId="urn:microsoft.com/office/officeart/2005/8/layout/orgChart1"/>
    <dgm:cxn modelId="{F9B47318-FD42-41DE-AAD4-6A93993CF46D}" type="presParOf" srcId="{EAA5218A-72D2-4FAC-8DF9-A329AEE33098}" destId="{A726373C-8287-4E50-948A-542F4CBD1E59}" srcOrd="4" destOrd="0" presId="urn:microsoft.com/office/officeart/2005/8/layout/orgChart1"/>
    <dgm:cxn modelId="{397454A0-98EB-4572-B709-DCDC324666D6}" type="presParOf" srcId="{EAA5218A-72D2-4FAC-8DF9-A329AEE33098}" destId="{CEE43C09-A8AF-4D16-9031-BFDF2D33A0B0}" srcOrd="5" destOrd="0" presId="urn:microsoft.com/office/officeart/2005/8/layout/orgChart1"/>
    <dgm:cxn modelId="{3FDD5AD3-0BBB-4D95-AA2A-E1CD3EBE9F2B}" type="presParOf" srcId="{CEE43C09-A8AF-4D16-9031-BFDF2D33A0B0}" destId="{E0C9B232-72C8-4FFB-A822-B91859214BD5}" srcOrd="0" destOrd="0" presId="urn:microsoft.com/office/officeart/2005/8/layout/orgChart1"/>
    <dgm:cxn modelId="{65C68CF1-91FC-427A-A7D1-593196F77687}" type="presParOf" srcId="{E0C9B232-72C8-4FFB-A822-B91859214BD5}" destId="{02487E32-EB96-4B66-ACDC-5D50A2A4C7BF}" srcOrd="0" destOrd="0" presId="urn:microsoft.com/office/officeart/2005/8/layout/orgChart1"/>
    <dgm:cxn modelId="{78F7E09F-8BE9-4296-AD2E-D5B7D9D5ECE9}" type="presParOf" srcId="{E0C9B232-72C8-4FFB-A822-B91859214BD5}" destId="{DC3DC67F-0FAF-4D11-9432-D6FC085E9DAE}" srcOrd="1" destOrd="0" presId="urn:microsoft.com/office/officeart/2005/8/layout/orgChart1"/>
    <dgm:cxn modelId="{375EB3D0-71BC-44C4-9FB5-0D63E197C38A}" type="presParOf" srcId="{CEE43C09-A8AF-4D16-9031-BFDF2D33A0B0}" destId="{2A5E0B29-0437-4F37-AABC-884D943F48BE}" srcOrd="1" destOrd="0" presId="urn:microsoft.com/office/officeart/2005/8/layout/orgChart1"/>
    <dgm:cxn modelId="{D0A8BCE6-1AD6-49EC-A014-53EAC0C1DA14}" type="presParOf" srcId="{CEE43C09-A8AF-4D16-9031-BFDF2D33A0B0}" destId="{2D8BB5AF-D4E0-496A-8CD5-E975994991B3}" srcOrd="2" destOrd="0" presId="urn:microsoft.com/office/officeart/2005/8/layout/orgChart1"/>
    <dgm:cxn modelId="{F79899E8-B6A3-4016-8172-11572B640500}" type="presParOf" srcId="{EAA5218A-72D2-4FAC-8DF9-A329AEE33098}" destId="{B7342045-B7C4-4FDA-8BE9-7B669A4B998E}" srcOrd="6" destOrd="0" presId="urn:microsoft.com/office/officeart/2005/8/layout/orgChart1"/>
    <dgm:cxn modelId="{CBC7296B-10D9-4F5C-8135-402F4DC04811}" type="presParOf" srcId="{EAA5218A-72D2-4FAC-8DF9-A329AEE33098}" destId="{E087E4BF-4A79-4273-99A5-B4F1D763D166}" srcOrd="7" destOrd="0" presId="urn:microsoft.com/office/officeart/2005/8/layout/orgChart1"/>
    <dgm:cxn modelId="{6291907C-6A7F-4941-9D5A-A465DA5477D2}" type="presParOf" srcId="{E087E4BF-4A79-4273-99A5-B4F1D763D166}" destId="{4645BDEF-F123-45BF-BD30-A6452AE47E83}" srcOrd="0" destOrd="0" presId="urn:microsoft.com/office/officeart/2005/8/layout/orgChart1"/>
    <dgm:cxn modelId="{EBEA0543-2D1D-4CCA-91D9-40AE1A104D78}" type="presParOf" srcId="{4645BDEF-F123-45BF-BD30-A6452AE47E83}" destId="{8D599B3F-5636-4F67-8B60-C5DD82039300}" srcOrd="0" destOrd="0" presId="urn:microsoft.com/office/officeart/2005/8/layout/orgChart1"/>
    <dgm:cxn modelId="{4608A953-9863-4F4C-ADA1-22457527CC94}" type="presParOf" srcId="{4645BDEF-F123-45BF-BD30-A6452AE47E83}" destId="{39BE110B-22BF-4689-B4FD-CE79B003C41E}" srcOrd="1" destOrd="0" presId="urn:microsoft.com/office/officeart/2005/8/layout/orgChart1"/>
    <dgm:cxn modelId="{9519ECB5-7F59-451D-A0A9-A5DEFB021BB9}" type="presParOf" srcId="{E087E4BF-4A79-4273-99A5-B4F1D763D166}" destId="{9A452923-E3AA-4888-87FA-6D896F963F2B}" srcOrd="1" destOrd="0" presId="urn:microsoft.com/office/officeart/2005/8/layout/orgChart1"/>
    <dgm:cxn modelId="{2D9C246F-B8F8-4639-9385-68D29352D8D6}" type="presParOf" srcId="{E087E4BF-4A79-4273-99A5-B4F1D763D166}" destId="{4AA82250-8788-4BA9-99DB-370E8EB1B47E}" srcOrd="2" destOrd="0" presId="urn:microsoft.com/office/officeart/2005/8/layout/orgChart1"/>
    <dgm:cxn modelId="{C92CF9A9-098B-4DE3-8B58-C8D794BE49AF}" type="presParOf" srcId="{EAA5218A-72D2-4FAC-8DF9-A329AEE33098}" destId="{EF3952F3-0DEC-4A87-ACC6-F6C7F467C255}" srcOrd="8" destOrd="0" presId="urn:microsoft.com/office/officeart/2005/8/layout/orgChart1"/>
    <dgm:cxn modelId="{B342EE56-9C50-4208-9766-CD28EF6903F2}" type="presParOf" srcId="{EAA5218A-72D2-4FAC-8DF9-A329AEE33098}" destId="{50001F01-871B-4B63-A859-893D2DCEAE90}" srcOrd="9" destOrd="0" presId="urn:microsoft.com/office/officeart/2005/8/layout/orgChart1"/>
    <dgm:cxn modelId="{38C33F3E-458D-4A87-9675-B4CA9BB1E95D}" type="presParOf" srcId="{50001F01-871B-4B63-A859-893D2DCEAE90}" destId="{6FA0CCEF-203D-4FA2-BD1C-85A737FE8A49}" srcOrd="0" destOrd="0" presId="urn:microsoft.com/office/officeart/2005/8/layout/orgChart1"/>
    <dgm:cxn modelId="{4A5E8A17-5020-4D2E-BEA7-5199929609E3}" type="presParOf" srcId="{6FA0CCEF-203D-4FA2-BD1C-85A737FE8A49}" destId="{FAD8E68E-E877-4E54-B639-768ADEA97BCB}" srcOrd="0" destOrd="0" presId="urn:microsoft.com/office/officeart/2005/8/layout/orgChart1"/>
    <dgm:cxn modelId="{9456993A-7185-4306-B7FA-764088F7995A}" type="presParOf" srcId="{6FA0CCEF-203D-4FA2-BD1C-85A737FE8A49}" destId="{9AF0C208-691B-4B1C-9899-D357762139A4}" srcOrd="1" destOrd="0" presId="urn:microsoft.com/office/officeart/2005/8/layout/orgChart1"/>
    <dgm:cxn modelId="{8849D88B-03EA-4A2D-A643-5C6685E34595}" type="presParOf" srcId="{50001F01-871B-4B63-A859-893D2DCEAE90}" destId="{6BEA368A-72D2-4B3D-A5B2-E0E7F0D1785B}" srcOrd="1" destOrd="0" presId="urn:microsoft.com/office/officeart/2005/8/layout/orgChart1"/>
    <dgm:cxn modelId="{9BA5BF3C-4B7D-4B82-8DFB-9E55562D4654}" type="presParOf" srcId="{50001F01-871B-4B63-A859-893D2DCEAE90}" destId="{2D2ED941-873D-4580-A115-AD492EC462B1}" srcOrd="2" destOrd="0" presId="urn:microsoft.com/office/officeart/2005/8/layout/orgChart1"/>
    <dgm:cxn modelId="{93481265-A412-4A97-94E3-0BAFFED566D7}" type="presParOf" srcId="{B698DEDF-EF0E-4492-B369-B2E3540374B8}" destId="{5DEA0CF7-F9B3-4A70-8FEF-06A72945956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1B196F-F651-488F-9213-55C6E3BE2AC7}" type="doc">
      <dgm:prSet loTypeId="urn:microsoft.com/office/officeart/2005/8/layout/hierarchy2" loCatId="hierarchy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th-TH"/>
        </a:p>
      </dgm:t>
    </dgm:pt>
    <dgm:pt modelId="{E408F5CC-FBD2-457C-9BFF-0A48776ADDAD}">
      <dgm:prSet phldrT="[ข้อความ]" custT="1"/>
      <dgm:spPr/>
      <dgm:t>
        <a:bodyPr/>
        <a:lstStyle/>
        <a:p>
          <a:r>
            <a:rPr lang="th-TH" sz="4000" b="1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การวิเคราะห์จุดคุ้มทุน</a:t>
          </a:r>
        </a:p>
      </dgm:t>
    </dgm:pt>
    <dgm:pt modelId="{3459DC10-CA09-42DC-B9C5-C7D145B6FB30}" type="parTrans" cxnId="{3C539E30-1B01-47AB-B06F-5F450E62C9F8}">
      <dgm:prSet/>
      <dgm:spPr/>
      <dgm:t>
        <a:bodyPr/>
        <a:lstStyle/>
        <a:p>
          <a:endParaRPr lang="th-TH"/>
        </a:p>
      </dgm:t>
    </dgm:pt>
    <dgm:pt modelId="{A3AA4E27-0D5C-4010-A5B6-9312ECAAF90A}" type="sibTrans" cxnId="{3C539E30-1B01-47AB-B06F-5F450E62C9F8}">
      <dgm:prSet/>
      <dgm:spPr/>
      <dgm:t>
        <a:bodyPr/>
        <a:lstStyle/>
        <a:p>
          <a:endParaRPr lang="th-TH"/>
        </a:p>
      </dgm:t>
    </dgm:pt>
    <dgm:pt modelId="{C01F2D01-0CFB-4D09-B282-88CC43D6CED6}">
      <dgm:prSet phldrT="[ข้อความ]" custT="1"/>
      <dgm:spPr/>
      <dgm:t>
        <a:bodyPr/>
        <a:lstStyle/>
        <a:p>
          <a:r>
            <a:rPr lang="th-TH" sz="4000" b="1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การใช้สมการ</a:t>
          </a:r>
        </a:p>
      </dgm:t>
    </dgm:pt>
    <dgm:pt modelId="{9BBC19FC-E567-401D-9255-69EEB6FDA23D}" type="parTrans" cxnId="{789BC627-A989-4256-B1A5-F3AD0D00582B}">
      <dgm:prSet/>
      <dgm:spPr/>
      <dgm:t>
        <a:bodyPr/>
        <a:lstStyle/>
        <a:p>
          <a:endParaRPr lang="th-TH"/>
        </a:p>
      </dgm:t>
    </dgm:pt>
    <dgm:pt modelId="{421FC0A7-D5D7-4B56-A391-38E44D5A1E44}" type="sibTrans" cxnId="{789BC627-A989-4256-B1A5-F3AD0D00582B}">
      <dgm:prSet/>
      <dgm:spPr/>
      <dgm:t>
        <a:bodyPr/>
        <a:lstStyle/>
        <a:p>
          <a:endParaRPr lang="th-TH"/>
        </a:p>
      </dgm:t>
    </dgm:pt>
    <dgm:pt modelId="{12E531F0-2A8A-454B-9C8A-07D9EB8968ED}">
      <dgm:prSet phldrT="[ข้อความ]" custT="1"/>
      <dgm:spPr/>
      <dgm:t>
        <a:bodyPr/>
        <a:lstStyle/>
        <a:p>
          <a:r>
            <a:rPr lang="th-TH" sz="4000" b="1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กำไรส่วนเกิน</a:t>
          </a:r>
        </a:p>
      </dgm:t>
    </dgm:pt>
    <dgm:pt modelId="{84F33C41-58E6-4262-9A0E-6082F57D9277}" type="parTrans" cxnId="{7C0D83C6-8013-4F0C-A219-259C63400071}">
      <dgm:prSet/>
      <dgm:spPr/>
      <dgm:t>
        <a:bodyPr/>
        <a:lstStyle/>
        <a:p>
          <a:endParaRPr lang="th-TH"/>
        </a:p>
      </dgm:t>
    </dgm:pt>
    <dgm:pt modelId="{D12594E5-F53E-4A10-82C6-B2825F2E380E}" type="sibTrans" cxnId="{7C0D83C6-8013-4F0C-A219-259C63400071}">
      <dgm:prSet/>
      <dgm:spPr/>
      <dgm:t>
        <a:bodyPr/>
        <a:lstStyle/>
        <a:p>
          <a:endParaRPr lang="th-TH"/>
        </a:p>
      </dgm:t>
    </dgm:pt>
    <dgm:pt modelId="{BC88CD30-8D53-499C-A5DC-1204E6F89A6F}">
      <dgm:prSet custT="1"/>
      <dgm:spPr/>
      <dgm:t>
        <a:bodyPr/>
        <a:lstStyle/>
        <a:p>
          <a:r>
            <a:rPr lang="th-TH" sz="4000" b="1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แผนภาพ</a:t>
          </a:r>
        </a:p>
      </dgm:t>
    </dgm:pt>
    <dgm:pt modelId="{DAA71DBA-B4E3-4D23-9601-D8507B4B5E56}" type="parTrans" cxnId="{B3AF4B58-EA5D-495A-9CEE-440F1C05717F}">
      <dgm:prSet/>
      <dgm:spPr/>
      <dgm:t>
        <a:bodyPr/>
        <a:lstStyle/>
        <a:p>
          <a:endParaRPr lang="th-TH"/>
        </a:p>
      </dgm:t>
    </dgm:pt>
    <dgm:pt modelId="{F542BE8C-BF24-4445-BB37-E69FF1D3665A}" type="sibTrans" cxnId="{B3AF4B58-EA5D-495A-9CEE-440F1C05717F}">
      <dgm:prSet/>
      <dgm:spPr/>
      <dgm:t>
        <a:bodyPr/>
        <a:lstStyle/>
        <a:p>
          <a:endParaRPr lang="th-TH"/>
        </a:p>
      </dgm:t>
    </dgm:pt>
    <dgm:pt modelId="{87C4D215-F14E-4E9E-9E6E-1180AF886DCA}" type="pres">
      <dgm:prSet presAssocID="{C01B196F-F651-488F-9213-55C6E3BE2AC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E00E840-6F95-41D9-8B4F-B8450AE34F49}" type="pres">
      <dgm:prSet presAssocID="{E408F5CC-FBD2-457C-9BFF-0A48776ADDAD}" presName="root1" presStyleCnt="0"/>
      <dgm:spPr/>
    </dgm:pt>
    <dgm:pt modelId="{C66CF487-490B-4BB8-9A5E-DF8E2B02BFD8}" type="pres">
      <dgm:prSet presAssocID="{E408F5CC-FBD2-457C-9BFF-0A48776ADDAD}" presName="LevelOneTextNode" presStyleLbl="node0" presStyleIdx="0" presStyleCnt="1" custScaleX="181973" custLinFactNeighborX="-5102" custLinFactNeighborY="2142">
        <dgm:presLayoutVars>
          <dgm:chPref val="3"/>
        </dgm:presLayoutVars>
      </dgm:prSet>
      <dgm:spPr/>
    </dgm:pt>
    <dgm:pt modelId="{BC9C40B6-4852-443B-B931-BEBA9E7C311F}" type="pres">
      <dgm:prSet presAssocID="{E408F5CC-FBD2-457C-9BFF-0A48776ADDAD}" presName="level2hierChild" presStyleCnt="0"/>
      <dgm:spPr/>
    </dgm:pt>
    <dgm:pt modelId="{DC1F0F8F-ECFD-4C46-8493-C99B038E2CFA}" type="pres">
      <dgm:prSet presAssocID="{9BBC19FC-E567-401D-9255-69EEB6FDA23D}" presName="conn2-1" presStyleLbl="parChTrans1D2" presStyleIdx="0" presStyleCnt="3"/>
      <dgm:spPr/>
    </dgm:pt>
    <dgm:pt modelId="{EA209439-7F26-4302-B981-735656EFB9F8}" type="pres">
      <dgm:prSet presAssocID="{9BBC19FC-E567-401D-9255-69EEB6FDA23D}" presName="connTx" presStyleLbl="parChTrans1D2" presStyleIdx="0" presStyleCnt="3"/>
      <dgm:spPr/>
    </dgm:pt>
    <dgm:pt modelId="{A0777C1A-8C13-4DB7-ADD9-3BAAAE1BF7DB}" type="pres">
      <dgm:prSet presAssocID="{C01F2D01-0CFB-4D09-B282-88CC43D6CED6}" presName="root2" presStyleCnt="0"/>
      <dgm:spPr/>
    </dgm:pt>
    <dgm:pt modelId="{BC52925C-F603-4642-B201-0FCC8211BB7B}" type="pres">
      <dgm:prSet presAssocID="{C01F2D01-0CFB-4D09-B282-88CC43D6CED6}" presName="LevelTwoTextNode" presStyleLbl="node2" presStyleIdx="0" presStyleCnt="3">
        <dgm:presLayoutVars>
          <dgm:chPref val="3"/>
        </dgm:presLayoutVars>
      </dgm:prSet>
      <dgm:spPr/>
    </dgm:pt>
    <dgm:pt modelId="{A4D305A4-F26B-40B7-A339-F762EAD82628}" type="pres">
      <dgm:prSet presAssocID="{C01F2D01-0CFB-4D09-B282-88CC43D6CED6}" presName="level3hierChild" presStyleCnt="0"/>
      <dgm:spPr/>
    </dgm:pt>
    <dgm:pt modelId="{8AB3B77C-76A2-46AC-824E-7C29A7ED2DEB}" type="pres">
      <dgm:prSet presAssocID="{84F33C41-58E6-4262-9A0E-6082F57D9277}" presName="conn2-1" presStyleLbl="parChTrans1D2" presStyleIdx="1" presStyleCnt="3"/>
      <dgm:spPr/>
    </dgm:pt>
    <dgm:pt modelId="{C457652D-EFF5-4B24-B41A-D20081645EDE}" type="pres">
      <dgm:prSet presAssocID="{84F33C41-58E6-4262-9A0E-6082F57D9277}" presName="connTx" presStyleLbl="parChTrans1D2" presStyleIdx="1" presStyleCnt="3"/>
      <dgm:spPr/>
    </dgm:pt>
    <dgm:pt modelId="{45A3B008-2763-40BD-AEF6-BF12BE331B42}" type="pres">
      <dgm:prSet presAssocID="{12E531F0-2A8A-454B-9C8A-07D9EB8968ED}" presName="root2" presStyleCnt="0"/>
      <dgm:spPr/>
    </dgm:pt>
    <dgm:pt modelId="{37F1874A-D874-4160-AD29-4D50C4FD60A9}" type="pres">
      <dgm:prSet presAssocID="{12E531F0-2A8A-454B-9C8A-07D9EB8968ED}" presName="LevelTwoTextNode" presStyleLbl="node2" presStyleIdx="1" presStyleCnt="3">
        <dgm:presLayoutVars>
          <dgm:chPref val="3"/>
        </dgm:presLayoutVars>
      </dgm:prSet>
      <dgm:spPr/>
    </dgm:pt>
    <dgm:pt modelId="{2CF08BA5-50C3-46B5-89F3-8BACBCD48178}" type="pres">
      <dgm:prSet presAssocID="{12E531F0-2A8A-454B-9C8A-07D9EB8968ED}" presName="level3hierChild" presStyleCnt="0"/>
      <dgm:spPr/>
    </dgm:pt>
    <dgm:pt modelId="{216C571D-67DE-4526-8DB4-5424EC565B17}" type="pres">
      <dgm:prSet presAssocID="{DAA71DBA-B4E3-4D23-9601-D8507B4B5E56}" presName="conn2-1" presStyleLbl="parChTrans1D2" presStyleIdx="2" presStyleCnt="3"/>
      <dgm:spPr/>
    </dgm:pt>
    <dgm:pt modelId="{79DB7E5C-B8D9-4A69-A5B4-F2DC4077B8D8}" type="pres">
      <dgm:prSet presAssocID="{DAA71DBA-B4E3-4D23-9601-D8507B4B5E56}" presName="connTx" presStyleLbl="parChTrans1D2" presStyleIdx="2" presStyleCnt="3"/>
      <dgm:spPr/>
    </dgm:pt>
    <dgm:pt modelId="{25FC8AD8-5558-4672-A3D1-923C92259A33}" type="pres">
      <dgm:prSet presAssocID="{BC88CD30-8D53-499C-A5DC-1204E6F89A6F}" presName="root2" presStyleCnt="0"/>
      <dgm:spPr/>
    </dgm:pt>
    <dgm:pt modelId="{FA10945A-638E-4C84-A3C6-10A1CCB17073}" type="pres">
      <dgm:prSet presAssocID="{BC88CD30-8D53-499C-A5DC-1204E6F89A6F}" presName="LevelTwoTextNode" presStyleLbl="node2" presStyleIdx="2" presStyleCnt="3">
        <dgm:presLayoutVars>
          <dgm:chPref val="3"/>
        </dgm:presLayoutVars>
      </dgm:prSet>
      <dgm:spPr/>
    </dgm:pt>
    <dgm:pt modelId="{F5AFE41A-1359-4975-923F-D3CAD21A322F}" type="pres">
      <dgm:prSet presAssocID="{BC88CD30-8D53-499C-A5DC-1204E6F89A6F}" presName="level3hierChild" presStyleCnt="0"/>
      <dgm:spPr/>
    </dgm:pt>
  </dgm:ptLst>
  <dgm:cxnLst>
    <dgm:cxn modelId="{BD163A0A-7AA6-4E74-B6CB-9139F036F058}" type="presOf" srcId="{C01B196F-F651-488F-9213-55C6E3BE2AC7}" destId="{87C4D215-F14E-4E9E-9E6E-1180AF886DCA}" srcOrd="0" destOrd="0" presId="urn:microsoft.com/office/officeart/2005/8/layout/hierarchy2"/>
    <dgm:cxn modelId="{CA694D21-8112-4503-A12A-4CCAB98772D7}" type="presOf" srcId="{84F33C41-58E6-4262-9A0E-6082F57D9277}" destId="{8AB3B77C-76A2-46AC-824E-7C29A7ED2DEB}" srcOrd="0" destOrd="0" presId="urn:microsoft.com/office/officeart/2005/8/layout/hierarchy2"/>
    <dgm:cxn modelId="{F6A82124-16E4-486E-80CE-C98C6C7D3081}" type="presOf" srcId="{84F33C41-58E6-4262-9A0E-6082F57D9277}" destId="{C457652D-EFF5-4B24-B41A-D20081645EDE}" srcOrd="1" destOrd="0" presId="urn:microsoft.com/office/officeart/2005/8/layout/hierarchy2"/>
    <dgm:cxn modelId="{789BC627-A989-4256-B1A5-F3AD0D00582B}" srcId="{E408F5CC-FBD2-457C-9BFF-0A48776ADDAD}" destId="{C01F2D01-0CFB-4D09-B282-88CC43D6CED6}" srcOrd="0" destOrd="0" parTransId="{9BBC19FC-E567-401D-9255-69EEB6FDA23D}" sibTransId="{421FC0A7-D5D7-4B56-A391-38E44D5A1E44}"/>
    <dgm:cxn modelId="{3C539E30-1B01-47AB-B06F-5F450E62C9F8}" srcId="{C01B196F-F651-488F-9213-55C6E3BE2AC7}" destId="{E408F5CC-FBD2-457C-9BFF-0A48776ADDAD}" srcOrd="0" destOrd="0" parTransId="{3459DC10-CA09-42DC-B9C5-C7D145B6FB30}" sibTransId="{A3AA4E27-0D5C-4010-A5B6-9312ECAAF90A}"/>
    <dgm:cxn modelId="{F2EE7142-FD8F-4E9A-B907-BE7B5F6C160D}" type="presOf" srcId="{12E531F0-2A8A-454B-9C8A-07D9EB8968ED}" destId="{37F1874A-D874-4160-AD29-4D50C4FD60A9}" srcOrd="0" destOrd="0" presId="urn:microsoft.com/office/officeart/2005/8/layout/hierarchy2"/>
    <dgm:cxn modelId="{56E4A164-F569-49FA-9CD1-D43C5CE90909}" type="presOf" srcId="{C01F2D01-0CFB-4D09-B282-88CC43D6CED6}" destId="{BC52925C-F603-4642-B201-0FCC8211BB7B}" srcOrd="0" destOrd="0" presId="urn:microsoft.com/office/officeart/2005/8/layout/hierarchy2"/>
    <dgm:cxn modelId="{B3AF4B58-EA5D-495A-9CEE-440F1C05717F}" srcId="{E408F5CC-FBD2-457C-9BFF-0A48776ADDAD}" destId="{BC88CD30-8D53-499C-A5DC-1204E6F89A6F}" srcOrd="2" destOrd="0" parTransId="{DAA71DBA-B4E3-4D23-9601-D8507B4B5E56}" sibTransId="{F542BE8C-BF24-4445-BB37-E69FF1D3665A}"/>
    <dgm:cxn modelId="{69F56F87-C8E4-4514-90C0-0809ADAA4D7D}" type="presOf" srcId="{E408F5CC-FBD2-457C-9BFF-0A48776ADDAD}" destId="{C66CF487-490B-4BB8-9A5E-DF8E2B02BFD8}" srcOrd="0" destOrd="0" presId="urn:microsoft.com/office/officeart/2005/8/layout/hierarchy2"/>
    <dgm:cxn modelId="{A8A151AB-AA55-49AE-A0F2-EE0C758B7184}" type="presOf" srcId="{DAA71DBA-B4E3-4D23-9601-D8507B4B5E56}" destId="{216C571D-67DE-4526-8DB4-5424EC565B17}" srcOrd="0" destOrd="0" presId="urn:microsoft.com/office/officeart/2005/8/layout/hierarchy2"/>
    <dgm:cxn modelId="{7C0D83C6-8013-4F0C-A219-259C63400071}" srcId="{E408F5CC-FBD2-457C-9BFF-0A48776ADDAD}" destId="{12E531F0-2A8A-454B-9C8A-07D9EB8968ED}" srcOrd="1" destOrd="0" parTransId="{84F33C41-58E6-4262-9A0E-6082F57D9277}" sibTransId="{D12594E5-F53E-4A10-82C6-B2825F2E380E}"/>
    <dgm:cxn modelId="{A16CB6C7-A6E1-45AB-8C03-2ECD17E19DD8}" type="presOf" srcId="{BC88CD30-8D53-499C-A5DC-1204E6F89A6F}" destId="{FA10945A-638E-4C84-A3C6-10A1CCB17073}" srcOrd="0" destOrd="0" presId="urn:microsoft.com/office/officeart/2005/8/layout/hierarchy2"/>
    <dgm:cxn modelId="{787311CD-E2DC-426E-9895-7F77887837CF}" type="presOf" srcId="{DAA71DBA-B4E3-4D23-9601-D8507B4B5E56}" destId="{79DB7E5C-B8D9-4A69-A5B4-F2DC4077B8D8}" srcOrd="1" destOrd="0" presId="urn:microsoft.com/office/officeart/2005/8/layout/hierarchy2"/>
    <dgm:cxn modelId="{3BD956D4-7AD5-431E-B33C-D0A090851941}" type="presOf" srcId="{9BBC19FC-E567-401D-9255-69EEB6FDA23D}" destId="{EA209439-7F26-4302-B981-735656EFB9F8}" srcOrd="1" destOrd="0" presId="urn:microsoft.com/office/officeart/2005/8/layout/hierarchy2"/>
    <dgm:cxn modelId="{B87AECE2-0061-49E5-A3F6-52BFBFEBDF1A}" type="presOf" srcId="{9BBC19FC-E567-401D-9255-69EEB6FDA23D}" destId="{DC1F0F8F-ECFD-4C46-8493-C99B038E2CFA}" srcOrd="0" destOrd="0" presId="urn:microsoft.com/office/officeart/2005/8/layout/hierarchy2"/>
    <dgm:cxn modelId="{E7AF2831-A5DC-4530-8CF7-1D24BDF597B3}" type="presParOf" srcId="{87C4D215-F14E-4E9E-9E6E-1180AF886DCA}" destId="{3E00E840-6F95-41D9-8B4F-B8450AE34F49}" srcOrd="0" destOrd="0" presId="urn:microsoft.com/office/officeart/2005/8/layout/hierarchy2"/>
    <dgm:cxn modelId="{D527DE9C-B226-4318-A5D8-0C9A88BC3A40}" type="presParOf" srcId="{3E00E840-6F95-41D9-8B4F-B8450AE34F49}" destId="{C66CF487-490B-4BB8-9A5E-DF8E2B02BFD8}" srcOrd="0" destOrd="0" presId="urn:microsoft.com/office/officeart/2005/8/layout/hierarchy2"/>
    <dgm:cxn modelId="{3AB23C4C-8CAD-476F-9A6D-8B514730A75C}" type="presParOf" srcId="{3E00E840-6F95-41D9-8B4F-B8450AE34F49}" destId="{BC9C40B6-4852-443B-B931-BEBA9E7C311F}" srcOrd="1" destOrd="0" presId="urn:microsoft.com/office/officeart/2005/8/layout/hierarchy2"/>
    <dgm:cxn modelId="{9591894D-3D0E-4183-949F-84775A9FA397}" type="presParOf" srcId="{BC9C40B6-4852-443B-B931-BEBA9E7C311F}" destId="{DC1F0F8F-ECFD-4C46-8493-C99B038E2CFA}" srcOrd="0" destOrd="0" presId="urn:microsoft.com/office/officeart/2005/8/layout/hierarchy2"/>
    <dgm:cxn modelId="{CF9D990C-E105-40B1-B2BB-0BA7D1212678}" type="presParOf" srcId="{DC1F0F8F-ECFD-4C46-8493-C99B038E2CFA}" destId="{EA209439-7F26-4302-B981-735656EFB9F8}" srcOrd="0" destOrd="0" presId="urn:microsoft.com/office/officeart/2005/8/layout/hierarchy2"/>
    <dgm:cxn modelId="{8FAF1BDB-098F-437D-9CBC-24A684AD777A}" type="presParOf" srcId="{BC9C40B6-4852-443B-B931-BEBA9E7C311F}" destId="{A0777C1A-8C13-4DB7-ADD9-3BAAAE1BF7DB}" srcOrd="1" destOrd="0" presId="urn:microsoft.com/office/officeart/2005/8/layout/hierarchy2"/>
    <dgm:cxn modelId="{C8C97C33-0DE5-4028-A1C9-5912A7BC118D}" type="presParOf" srcId="{A0777C1A-8C13-4DB7-ADD9-3BAAAE1BF7DB}" destId="{BC52925C-F603-4642-B201-0FCC8211BB7B}" srcOrd="0" destOrd="0" presId="urn:microsoft.com/office/officeart/2005/8/layout/hierarchy2"/>
    <dgm:cxn modelId="{8492C982-9FEC-4EA9-9B60-7FF342494FAA}" type="presParOf" srcId="{A0777C1A-8C13-4DB7-ADD9-3BAAAE1BF7DB}" destId="{A4D305A4-F26B-40B7-A339-F762EAD82628}" srcOrd="1" destOrd="0" presId="urn:microsoft.com/office/officeart/2005/8/layout/hierarchy2"/>
    <dgm:cxn modelId="{DED93966-1BAD-44C7-BD44-DD511FF9E85C}" type="presParOf" srcId="{BC9C40B6-4852-443B-B931-BEBA9E7C311F}" destId="{8AB3B77C-76A2-46AC-824E-7C29A7ED2DEB}" srcOrd="2" destOrd="0" presId="urn:microsoft.com/office/officeart/2005/8/layout/hierarchy2"/>
    <dgm:cxn modelId="{A94AC103-B099-47CB-816F-B2CB06B2DFD6}" type="presParOf" srcId="{8AB3B77C-76A2-46AC-824E-7C29A7ED2DEB}" destId="{C457652D-EFF5-4B24-B41A-D20081645EDE}" srcOrd="0" destOrd="0" presId="urn:microsoft.com/office/officeart/2005/8/layout/hierarchy2"/>
    <dgm:cxn modelId="{E5639D38-6B42-4B32-978E-7678BBE12CA0}" type="presParOf" srcId="{BC9C40B6-4852-443B-B931-BEBA9E7C311F}" destId="{45A3B008-2763-40BD-AEF6-BF12BE331B42}" srcOrd="3" destOrd="0" presId="urn:microsoft.com/office/officeart/2005/8/layout/hierarchy2"/>
    <dgm:cxn modelId="{C45A8CB9-DCD9-4425-9A23-DBDF4BF39E85}" type="presParOf" srcId="{45A3B008-2763-40BD-AEF6-BF12BE331B42}" destId="{37F1874A-D874-4160-AD29-4D50C4FD60A9}" srcOrd="0" destOrd="0" presId="urn:microsoft.com/office/officeart/2005/8/layout/hierarchy2"/>
    <dgm:cxn modelId="{729BAB9A-FE84-4E8F-BBDC-E41B948BF226}" type="presParOf" srcId="{45A3B008-2763-40BD-AEF6-BF12BE331B42}" destId="{2CF08BA5-50C3-46B5-89F3-8BACBCD48178}" srcOrd="1" destOrd="0" presId="urn:microsoft.com/office/officeart/2005/8/layout/hierarchy2"/>
    <dgm:cxn modelId="{7AC2B59B-4692-4792-9C43-DA69F19D4955}" type="presParOf" srcId="{BC9C40B6-4852-443B-B931-BEBA9E7C311F}" destId="{216C571D-67DE-4526-8DB4-5424EC565B17}" srcOrd="4" destOrd="0" presId="urn:microsoft.com/office/officeart/2005/8/layout/hierarchy2"/>
    <dgm:cxn modelId="{943CD274-1364-4A3B-B2CA-F99BA8716A54}" type="presParOf" srcId="{216C571D-67DE-4526-8DB4-5424EC565B17}" destId="{79DB7E5C-B8D9-4A69-A5B4-F2DC4077B8D8}" srcOrd="0" destOrd="0" presId="urn:microsoft.com/office/officeart/2005/8/layout/hierarchy2"/>
    <dgm:cxn modelId="{3E1708E0-2A76-4376-ABC2-B37D20EC253B}" type="presParOf" srcId="{BC9C40B6-4852-443B-B931-BEBA9E7C311F}" destId="{25FC8AD8-5558-4672-A3D1-923C92259A33}" srcOrd="5" destOrd="0" presId="urn:microsoft.com/office/officeart/2005/8/layout/hierarchy2"/>
    <dgm:cxn modelId="{C1781685-0A81-4030-B10C-370000EA75C6}" type="presParOf" srcId="{25FC8AD8-5558-4672-A3D1-923C92259A33}" destId="{FA10945A-638E-4C84-A3C6-10A1CCB17073}" srcOrd="0" destOrd="0" presId="urn:microsoft.com/office/officeart/2005/8/layout/hierarchy2"/>
    <dgm:cxn modelId="{858785E6-DF77-4174-97F0-A4D82362B533}" type="presParOf" srcId="{25FC8AD8-5558-4672-A3D1-923C92259A33}" destId="{F5AFE41A-1359-4975-923F-D3CAD21A322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32AD8CF-D7E6-4332-8676-8AC003E3C8C8}" type="doc">
      <dgm:prSet loTypeId="urn:microsoft.com/office/officeart/2005/8/layout/matrix1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DCEC7A09-C1E7-4BD7-BC53-65156BDC8B08}">
      <dgm:prSet phldrT="[ข้อความ]"/>
      <dgm:spPr/>
      <dgm:t>
        <a:bodyPr/>
        <a:lstStyle/>
        <a:p>
          <a:r>
            <a:rPr lang="th-TH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rPr>
            <a:t>ขั้นตอนการคำนวณจุดคุ้มทุน</a:t>
          </a:r>
        </a:p>
      </dgm:t>
    </dgm:pt>
    <dgm:pt modelId="{290492B5-7EC2-4A93-B01E-DB85A9599D4D}" type="parTrans" cxnId="{CC3C1166-0881-4D53-9813-E11965462F44}">
      <dgm:prSet/>
      <dgm:spPr/>
      <dgm:t>
        <a:bodyPr/>
        <a:lstStyle/>
        <a:p>
          <a:endParaRPr lang="th-TH"/>
        </a:p>
      </dgm:t>
    </dgm:pt>
    <dgm:pt modelId="{D3CFD430-E090-4DA0-A5C6-AF2928908B3A}" type="sibTrans" cxnId="{CC3C1166-0881-4D53-9813-E11965462F44}">
      <dgm:prSet/>
      <dgm:spPr/>
      <dgm:t>
        <a:bodyPr/>
        <a:lstStyle/>
        <a:p>
          <a:endParaRPr lang="th-TH"/>
        </a:p>
      </dgm:t>
    </dgm:pt>
    <dgm:pt modelId="{ACD12D37-F7F1-4D4B-87D6-150181C4D544}">
      <dgm:prSet phldrT="[ข้อความ]"/>
      <dgm:spPr/>
      <dgm:t>
        <a:bodyPr/>
        <a:lstStyle/>
        <a:p>
          <a:r>
            <a:rPr lang="en-US" b="1" dirty="0">
              <a:latin typeface="Angsana New" panose="02020603050405020304" pitchFamily="18" charset="-34"/>
              <a:cs typeface="Angsana New" panose="02020603050405020304" pitchFamily="18" charset="-34"/>
            </a:rPr>
            <a:t>1. </a:t>
          </a:r>
          <a:r>
            <a:rPr lang="th-TH" b="1" dirty="0">
              <a:latin typeface="Angsana New" panose="02020603050405020304" pitchFamily="18" charset="-34"/>
              <a:cs typeface="Angsana New" panose="02020603050405020304" pitchFamily="18" charset="-34"/>
            </a:rPr>
            <a:t>คำนวณหาอัตราส่วนของ      การขาย</a:t>
          </a:r>
        </a:p>
      </dgm:t>
    </dgm:pt>
    <dgm:pt modelId="{E327B126-5E91-4333-8AB2-C0C09DC2C2A5}" type="parTrans" cxnId="{8F0ADE0D-44D5-4133-ACAB-5A0581482341}">
      <dgm:prSet/>
      <dgm:spPr/>
      <dgm:t>
        <a:bodyPr/>
        <a:lstStyle/>
        <a:p>
          <a:endParaRPr lang="th-TH"/>
        </a:p>
      </dgm:t>
    </dgm:pt>
    <dgm:pt modelId="{E4CF3500-6A22-4FC7-9302-A96019A83B0C}" type="sibTrans" cxnId="{8F0ADE0D-44D5-4133-ACAB-5A0581482341}">
      <dgm:prSet/>
      <dgm:spPr/>
      <dgm:t>
        <a:bodyPr/>
        <a:lstStyle/>
        <a:p>
          <a:endParaRPr lang="th-TH"/>
        </a:p>
      </dgm:t>
    </dgm:pt>
    <dgm:pt modelId="{770093DB-A45D-4EF2-9F3F-BBF105E3DD3F}">
      <dgm:prSet phldrT="[ข้อความ]"/>
      <dgm:spPr/>
      <dgm:t>
        <a:bodyPr/>
        <a:lstStyle/>
        <a:p>
          <a:r>
            <a:rPr lang="en-US" b="1" dirty="0">
              <a:latin typeface="Angsana New" panose="02020603050405020304" pitchFamily="18" charset="-34"/>
              <a:cs typeface="Angsana New" panose="02020603050405020304" pitchFamily="18" charset="-34"/>
            </a:rPr>
            <a:t>2. </a:t>
          </a:r>
          <a:r>
            <a:rPr lang="th-TH" b="1" dirty="0">
              <a:latin typeface="Angsana New" panose="02020603050405020304" pitchFamily="18" charset="-34"/>
              <a:cs typeface="Angsana New" panose="02020603050405020304" pitchFamily="18" charset="-34"/>
            </a:rPr>
            <a:t>คำนวณกำไรส่วนเกิน          ต่อหน่วยถ่วงน้ำหนัก</a:t>
          </a:r>
        </a:p>
      </dgm:t>
    </dgm:pt>
    <dgm:pt modelId="{4A8886C7-D5A3-4EE3-8718-B68A98EEEBFE}" type="parTrans" cxnId="{D35DCCC7-1E18-4A87-8C17-296A68F40412}">
      <dgm:prSet/>
      <dgm:spPr/>
      <dgm:t>
        <a:bodyPr/>
        <a:lstStyle/>
        <a:p>
          <a:endParaRPr lang="th-TH"/>
        </a:p>
      </dgm:t>
    </dgm:pt>
    <dgm:pt modelId="{F4C15F6A-0EAA-4C7B-B82F-9BB50218F909}" type="sibTrans" cxnId="{D35DCCC7-1E18-4A87-8C17-296A68F40412}">
      <dgm:prSet/>
      <dgm:spPr/>
      <dgm:t>
        <a:bodyPr/>
        <a:lstStyle/>
        <a:p>
          <a:endParaRPr lang="th-TH"/>
        </a:p>
      </dgm:t>
    </dgm:pt>
    <dgm:pt modelId="{59B1B59F-DF13-4A32-8C04-843899C267EB}">
      <dgm:prSet phldrT="[ข้อความ]"/>
      <dgm:spPr/>
      <dgm:t>
        <a:bodyPr/>
        <a:lstStyle/>
        <a:p>
          <a:r>
            <a:rPr lang="en-US" b="1" dirty="0">
              <a:latin typeface="Angsana New" panose="02020603050405020304" pitchFamily="18" charset="-34"/>
              <a:cs typeface="Angsana New" panose="02020603050405020304" pitchFamily="18" charset="-34"/>
            </a:rPr>
            <a:t>3. </a:t>
          </a:r>
          <a:r>
            <a:rPr lang="th-TH" b="1" dirty="0">
              <a:latin typeface="Angsana New" panose="02020603050405020304" pitchFamily="18" charset="-34"/>
              <a:cs typeface="Angsana New" panose="02020603050405020304" pitchFamily="18" charset="-34"/>
            </a:rPr>
            <a:t>คำนวณห่าจุดคุ้มทุนของสินค้าทั้งสิ้น</a:t>
          </a:r>
        </a:p>
      </dgm:t>
    </dgm:pt>
    <dgm:pt modelId="{D9853E08-1FB9-4EB2-AEE7-00227FC738BD}" type="parTrans" cxnId="{F682B783-CF08-43AC-ADB3-B5641D8BA863}">
      <dgm:prSet/>
      <dgm:spPr/>
      <dgm:t>
        <a:bodyPr/>
        <a:lstStyle/>
        <a:p>
          <a:endParaRPr lang="th-TH"/>
        </a:p>
      </dgm:t>
    </dgm:pt>
    <dgm:pt modelId="{74D126EA-1B12-4584-BBA6-4B0A83C4F904}" type="sibTrans" cxnId="{F682B783-CF08-43AC-ADB3-B5641D8BA863}">
      <dgm:prSet/>
      <dgm:spPr/>
      <dgm:t>
        <a:bodyPr/>
        <a:lstStyle/>
        <a:p>
          <a:endParaRPr lang="th-TH"/>
        </a:p>
      </dgm:t>
    </dgm:pt>
    <dgm:pt modelId="{3E43151E-58C3-405A-A79C-89C2C33D6810}">
      <dgm:prSet phldrT="[ข้อความ]"/>
      <dgm:spPr/>
      <dgm:t>
        <a:bodyPr/>
        <a:lstStyle/>
        <a:p>
          <a:r>
            <a:rPr lang="en-US" b="1" dirty="0">
              <a:latin typeface="Angsana New" panose="02020603050405020304" pitchFamily="18" charset="-34"/>
              <a:cs typeface="Angsana New" panose="02020603050405020304" pitchFamily="18" charset="-34"/>
            </a:rPr>
            <a:t>4. </a:t>
          </a:r>
          <a:r>
            <a:rPr lang="th-TH" b="1" dirty="0">
              <a:latin typeface="Angsana New" panose="02020603050405020304" pitchFamily="18" charset="-34"/>
              <a:cs typeface="Angsana New" panose="02020603050405020304" pitchFamily="18" charset="-34"/>
            </a:rPr>
            <a:t>คำนวณหาจุดคุ้มทุนของสินค้าแต่ละชนิด</a:t>
          </a:r>
        </a:p>
      </dgm:t>
    </dgm:pt>
    <dgm:pt modelId="{FD13F612-5E2D-4D6B-8A4E-249E42E569B7}" type="parTrans" cxnId="{4007F8D5-73E5-4F66-99B0-F1DFDD52BE43}">
      <dgm:prSet/>
      <dgm:spPr/>
      <dgm:t>
        <a:bodyPr/>
        <a:lstStyle/>
        <a:p>
          <a:endParaRPr lang="th-TH"/>
        </a:p>
      </dgm:t>
    </dgm:pt>
    <dgm:pt modelId="{3D760D4B-1464-4333-98E1-E2CFE473DE98}" type="sibTrans" cxnId="{4007F8D5-73E5-4F66-99B0-F1DFDD52BE43}">
      <dgm:prSet/>
      <dgm:spPr/>
      <dgm:t>
        <a:bodyPr/>
        <a:lstStyle/>
        <a:p>
          <a:endParaRPr lang="th-TH"/>
        </a:p>
      </dgm:t>
    </dgm:pt>
    <dgm:pt modelId="{9E06720E-83BB-4513-B470-09DE11B9BCE1}" type="pres">
      <dgm:prSet presAssocID="{F32AD8CF-D7E6-4332-8676-8AC003E3C8C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567CD9D-FA58-493C-9EE8-184B4A6DF7DC}" type="pres">
      <dgm:prSet presAssocID="{F32AD8CF-D7E6-4332-8676-8AC003E3C8C8}" presName="matrix" presStyleCnt="0"/>
      <dgm:spPr/>
    </dgm:pt>
    <dgm:pt modelId="{8F98CF66-8C03-4AEB-B128-12E20A87D62A}" type="pres">
      <dgm:prSet presAssocID="{F32AD8CF-D7E6-4332-8676-8AC003E3C8C8}" presName="tile1" presStyleLbl="node1" presStyleIdx="0" presStyleCnt="4"/>
      <dgm:spPr/>
    </dgm:pt>
    <dgm:pt modelId="{666E94A9-FA51-4D66-9990-23FE8031F5CB}" type="pres">
      <dgm:prSet presAssocID="{F32AD8CF-D7E6-4332-8676-8AC003E3C8C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A81A317-C3F3-4D7C-8F9D-6A09E21BCEE5}" type="pres">
      <dgm:prSet presAssocID="{F32AD8CF-D7E6-4332-8676-8AC003E3C8C8}" presName="tile2" presStyleLbl="node1" presStyleIdx="1" presStyleCnt="4"/>
      <dgm:spPr/>
    </dgm:pt>
    <dgm:pt modelId="{12A17996-7DF7-4F8D-9790-CA8D2056EE14}" type="pres">
      <dgm:prSet presAssocID="{F32AD8CF-D7E6-4332-8676-8AC003E3C8C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793A75-8827-4B65-80A8-39AEF94CA447}" type="pres">
      <dgm:prSet presAssocID="{F32AD8CF-D7E6-4332-8676-8AC003E3C8C8}" presName="tile3" presStyleLbl="node1" presStyleIdx="2" presStyleCnt="4"/>
      <dgm:spPr/>
    </dgm:pt>
    <dgm:pt modelId="{9B64B66E-A093-41F9-BED8-50F1D097F6E6}" type="pres">
      <dgm:prSet presAssocID="{F32AD8CF-D7E6-4332-8676-8AC003E3C8C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E686F98-B71E-43D9-B713-79BB57A9AE54}" type="pres">
      <dgm:prSet presAssocID="{F32AD8CF-D7E6-4332-8676-8AC003E3C8C8}" presName="tile4" presStyleLbl="node1" presStyleIdx="3" presStyleCnt="4"/>
      <dgm:spPr/>
    </dgm:pt>
    <dgm:pt modelId="{F6200A2F-974D-455E-B327-20A0BDF2B0E5}" type="pres">
      <dgm:prSet presAssocID="{F32AD8CF-D7E6-4332-8676-8AC003E3C8C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4583A88C-2DCC-4BF2-8AA7-1AD9B5B4663A}" type="pres">
      <dgm:prSet presAssocID="{F32AD8CF-D7E6-4332-8676-8AC003E3C8C8}" presName="centerTile" presStyleLbl="fgShp" presStyleIdx="0" presStyleCnt="1" custScaleX="164063">
        <dgm:presLayoutVars>
          <dgm:chMax val="0"/>
          <dgm:chPref val="0"/>
        </dgm:presLayoutVars>
      </dgm:prSet>
      <dgm:spPr/>
    </dgm:pt>
  </dgm:ptLst>
  <dgm:cxnLst>
    <dgm:cxn modelId="{2D01D602-11DE-49AC-ACD0-BFE4FBF37A95}" type="presOf" srcId="{ACD12D37-F7F1-4D4B-87D6-150181C4D544}" destId="{8F98CF66-8C03-4AEB-B128-12E20A87D62A}" srcOrd="0" destOrd="0" presId="urn:microsoft.com/office/officeart/2005/8/layout/matrix1"/>
    <dgm:cxn modelId="{8F0ADE0D-44D5-4133-ACAB-5A0581482341}" srcId="{DCEC7A09-C1E7-4BD7-BC53-65156BDC8B08}" destId="{ACD12D37-F7F1-4D4B-87D6-150181C4D544}" srcOrd="0" destOrd="0" parTransId="{E327B126-5E91-4333-8AB2-C0C09DC2C2A5}" sibTransId="{E4CF3500-6A22-4FC7-9302-A96019A83B0C}"/>
    <dgm:cxn modelId="{1587542D-7657-4464-975B-4918A962740F}" type="presOf" srcId="{3E43151E-58C3-405A-A79C-89C2C33D6810}" destId="{F6200A2F-974D-455E-B327-20A0BDF2B0E5}" srcOrd="1" destOrd="0" presId="urn:microsoft.com/office/officeart/2005/8/layout/matrix1"/>
    <dgm:cxn modelId="{5F09275F-8AF4-4FC7-9A91-DCE5C022466D}" type="presOf" srcId="{59B1B59F-DF13-4A32-8C04-843899C267EB}" destId="{AB793A75-8827-4B65-80A8-39AEF94CA447}" srcOrd="0" destOrd="0" presId="urn:microsoft.com/office/officeart/2005/8/layout/matrix1"/>
    <dgm:cxn modelId="{7099AC63-EEF2-4C97-93D2-DEB6519B5EBB}" type="presOf" srcId="{ACD12D37-F7F1-4D4B-87D6-150181C4D544}" destId="{666E94A9-FA51-4D66-9990-23FE8031F5CB}" srcOrd="1" destOrd="0" presId="urn:microsoft.com/office/officeart/2005/8/layout/matrix1"/>
    <dgm:cxn modelId="{CC3C1166-0881-4D53-9813-E11965462F44}" srcId="{F32AD8CF-D7E6-4332-8676-8AC003E3C8C8}" destId="{DCEC7A09-C1E7-4BD7-BC53-65156BDC8B08}" srcOrd="0" destOrd="0" parTransId="{290492B5-7EC2-4A93-B01E-DB85A9599D4D}" sibTransId="{D3CFD430-E090-4DA0-A5C6-AF2928908B3A}"/>
    <dgm:cxn modelId="{F351164D-63AF-4784-953E-C3FB4019C523}" type="presOf" srcId="{F32AD8CF-D7E6-4332-8676-8AC003E3C8C8}" destId="{9E06720E-83BB-4513-B470-09DE11B9BCE1}" srcOrd="0" destOrd="0" presId="urn:microsoft.com/office/officeart/2005/8/layout/matrix1"/>
    <dgm:cxn modelId="{C2394E51-2D3F-4652-99D3-3F5CD4E323AA}" type="presOf" srcId="{3E43151E-58C3-405A-A79C-89C2C33D6810}" destId="{1E686F98-B71E-43D9-B713-79BB57A9AE54}" srcOrd="0" destOrd="0" presId="urn:microsoft.com/office/officeart/2005/8/layout/matrix1"/>
    <dgm:cxn modelId="{65E66881-0C92-4241-A191-582941C692D2}" type="presOf" srcId="{770093DB-A45D-4EF2-9F3F-BBF105E3DD3F}" destId="{DA81A317-C3F3-4D7C-8F9D-6A09E21BCEE5}" srcOrd="0" destOrd="0" presId="urn:microsoft.com/office/officeart/2005/8/layout/matrix1"/>
    <dgm:cxn modelId="{2A4F2683-4B24-4834-A115-2AFE81732112}" type="presOf" srcId="{770093DB-A45D-4EF2-9F3F-BBF105E3DD3F}" destId="{12A17996-7DF7-4F8D-9790-CA8D2056EE14}" srcOrd="1" destOrd="0" presId="urn:microsoft.com/office/officeart/2005/8/layout/matrix1"/>
    <dgm:cxn modelId="{F682B783-CF08-43AC-ADB3-B5641D8BA863}" srcId="{DCEC7A09-C1E7-4BD7-BC53-65156BDC8B08}" destId="{59B1B59F-DF13-4A32-8C04-843899C267EB}" srcOrd="2" destOrd="0" parTransId="{D9853E08-1FB9-4EB2-AEE7-00227FC738BD}" sibTransId="{74D126EA-1B12-4584-BBA6-4B0A83C4F904}"/>
    <dgm:cxn modelId="{42D290AA-FDC7-4CC7-AB21-0F4EB5CB6F22}" type="presOf" srcId="{59B1B59F-DF13-4A32-8C04-843899C267EB}" destId="{9B64B66E-A093-41F9-BED8-50F1D097F6E6}" srcOrd="1" destOrd="0" presId="urn:microsoft.com/office/officeart/2005/8/layout/matrix1"/>
    <dgm:cxn modelId="{7BCFECBE-F594-4184-A976-2031FFF862D6}" type="presOf" srcId="{DCEC7A09-C1E7-4BD7-BC53-65156BDC8B08}" destId="{4583A88C-2DCC-4BF2-8AA7-1AD9B5B4663A}" srcOrd="0" destOrd="0" presId="urn:microsoft.com/office/officeart/2005/8/layout/matrix1"/>
    <dgm:cxn modelId="{D35DCCC7-1E18-4A87-8C17-296A68F40412}" srcId="{DCEC7A09-C1E7-4BD7-BC53-65156BDC8B08}" destId="{770093DB-A45D-4EF2-9F3F-BBF105E3DD3F}" srcOrd="1" destOrd="0" parTransId="{4A8886C7-D5A3-4EE3-8718-B68A98EEEBFE}" sibTransId="{F4C15F6A-0EAA-4C7B-B82F-9BB50218F909}"/>
    <dgm:cxn modelId="{4007F8D5-73E5-4F66-99B0-F1DFDD52BE43}" srcId="{DCEC7A09-C1E7-4BD7-BC53-65156BDC8B08}" destId="{3E43151E-58C3-405A-A79C-89C2C33D6810}" srcOrd="3" destOrd="0" parTransId="{FD13F612-5E2D-4D6B-8A4E-249E42E569B7}" sibTransId="{3D760D4B-1464-4333-98E1-E2CFE473DE98}"/>
    <dgm:cxn modelId="{F008FD61-23AB-4D10-97A0-58FF77476E4A}" type="presParOf" srcId="{9E06720E-83BB-4513-B470-09DE11B9BCE1}" destId="{D567CD9D-FA58-493C-9EE8-184B4A6DF7DC}" srcOrd="0" destOrd="0" presId="urn:microsoft.com/office/officeart/2005/8/layout/matrix1"/>
    <dgm:cxn modelId="{EA6B5F86-AA2B-453B-9E71-814226ADA8C3}" type="presParOf" srcId="{D567CD9D-FA58-493C-9EE8-184B4A6DF7DC}" destId="{8F98CF66-8C03-4AEB-B128-12E20A87D62A}" srcOrd="0" destOrd="0" presId="urn:microsoft.com/office/officeart/2005/8/layout/matrix1"/>
    <dgm:cxn modelId="{19CECE2D-0FA2-4876-86FC-56CE9BBF39DF}" type="presParOf" srcId="{D567CD9D-FA58-493C-9EE8-184B4A6DF7DC}" destId="{666E94A9-FA51-4D66-9990-23FE8031F5CB}" srcOrd="1" destOrd="0" presId="urn:microsoft.com/office/officeart/2005/8/layout/matrix1"/>
    <dgm:cxn modelId="{E4D1AEE8-AFBA-4BD7-9D95-9AC2AC5A1321}" type="presParOf" srcId="{D567CD9D-FA58-493C-9EE8-184B4A6DF7DC}" destId="{DA81A317-C3F3-4D7C-8F9D-6A09E21BCEE5}" srcOrd="2" destOrd="0" presId="urn:microsoft.com/office/officeart/2005/8/layout/matrix1"/>
    <dgm:cxn modelId="{D620CD7F-5D36-4786-93CA-CA7569CAF08C}" type="presParOf" srcId="{D567CD9D-FA58-493C-9EE8-184B4A6DF7DC}" destId="{12A17996-7DF7-4F8D-9790-CA8D2056EE14}" srcOrd="3" destOrd="0" presId="urn:microsoft.com/office/officeart/2005/8/layout/matrix1"/>
    <dgm:cxn modelId="{F0F6FCDA-201D-43B2-B74F-C0CA07DFEC3F}" type="presParOf" srcId="{D567CD9D-FA58-493C-9EE8-184B4A6DF7DC}" destId="{AB793A75-8827-4B65-80A8-39AEF94CA447}" srcOrd="4" destOrd="0" presId="urn:microsoft.com/office/officeart/2005/8/layout/matrix1"/>
    <dgm:cxn modelId="{EA142DEB-D28D-4199-8BA9-AC7C1F97E97B}" type="presParOf" srcId="{D567CD9D-FA58-493C-9EE8-184B4A6DF7DC}" destId="{9B64B66E-A093-41F9-BED8-50F1D097F6E6}" srcOrd="5" destOrd="0" presId="urn:microsoft.com/office/officeart/2005/8/layout/matrix1"/>
    <dgm:cxn modelId="{8DF06318-EC15-4A97-AC6E-BB0A15332D6B}" type="presParOf" srcId="{D567CD9D-FA58-493C-9EE8-184B4A6DF7DC}" destId="{1E686F98-B71E-43D9-B713-79BB57A9AE54}" srcOrd="6" destOrd="0" presId="urn:microsoft.com/office/officeart/2005/8/layout/matrix1"/>
    <dgm:cxn modelId="{D3054E27-46E1-4BA1-99BA-9D78E0428C1C}" type="presParOf" srcId="{D567CD9D-FA58-493C-9EE8-184B4A6DF7DC}" destId="{F6200A2F-974D-455E-B327-20A0BDF2B0E5}" srcOrd="7" destOrd="0" presId="urn:microsoft.com/office/officeart/2005/8/layout/matrix1"/>
    <dgm:cxn modelId="{619B74E3-3E24-4E83-848B-DA440FBD01B5}" type="presParOf" srcId="{9E06720E-83BB-4513-B470-09DE11B9BCE1}" destId="{4583A88C-2DCC-4BF2-8AA7-1AD9B5B4663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D7CDD1-D901-4F0C-B50E-4D4B48C04CAC}">
      <dsp:nvSpPr>
        <dsp:cNvPr id="0" name=""/>
        <dsp:cNvSpPr/>
      </dsp:nvSpPr>
      <dsp:spPr>
        <a:xfrm>
          <a:off x="331" y="2015444"/>
          <a:ext cx="2481338" cy="1240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000" b="1" kern="1200" dirty="0">
              <a:latin typeface="Angsana New" panose="02020603050405020304" pitchFamily="18" charset="-34"/>
              <a:cs typeface="Angsana New" panose="02020603050405020304" pitchFamily="18" charset="-34"/>
            </a:rPr>
            <a:t>ต้นทุน</a:t>
          </a:r>
        </a:p>
      </dsp:txBody>
      <dsp:txXfrm>
        <a:off x="36669" y="2051782"/>
        <a:ext cx="2408662" cy="1167993"/>
      </dsp:txXfrm>
    </dsp:sp>
    <dsp:sp modelId="{1E82D824-AA2E-46BE-B0FA-362D2BBE9504}">
      <dsp:nvSpPr>
        <dsp:cNvPr id="0" name=""/>
        <dsp:cNvSpPr/>
      </dsp:nvSpPr>
      <dsp:spPr>
        <a:xfrm rot="19457599">
          <a:off x="2366782" y="2257904"/>
          <a:ext cx="1222311" cy="42363"/>
        </a:xfrm>
        <a:custGeom>
          <a:avLst/>
          <a:gdLst/>
          <a:ahLst/>
          <a:cxnLst/>
          <a:rect l="0" t="0" r="0" b="0"/>
          <a:pathLst>
            <a:path>
              <a:moveTo>
                <a:pt x="0" y="21181"/>
              </a:moveTo>
              <a:lnTo>
                <a:pt x="1222311" y="21181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h-TH" sz="500" kern="1200"/>
        </a:p>
      </dsp:txBody>
      <dsp:txXfrm>
        <a:off x="2947380" y="2248528"/>
        <a:ext cx="61115" cy="61115"/>
      </dsp:txXfrm>
    </dsp:sp>
    <dsp:sp modelId="{6C496A17-2D1F-4D92-BBF8-44A49A3CB151}">
      <dsp:nvSpPr>
        <dsp:cNvPr id="0" name=""/>
        <dsp:cNvSpPr/>
      </dsp:nvSpPr>
      <dsp:spPr>
        <a:xfrm>
          <a:off x="3474205" y="1302059"/>
          <a:ext cx="2481338" cy="1240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800" b="1" kern="1200" dirty="0">
              <a:solidFill>
                <a:srgbClr val="7030A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สินทรัพย์</a:t>
          </a:r>
        </a:p>
      </dsp:txBody>
      <dsp:txXfrm>
        <a:off x="3510543" y="1338397"/>
        <a:ext cx="2408662" cy="1167993"/>
      </dsp:txXfrm>
    </dsp:sp>
    <dsp:sp modelId="{7482BF86-8338-4D9C-801B-D5D5DE11C402}">
      <dsp:nvSpPr>
        <dsp:cNvPr id="0" name=""/>
        <dsp:cNvSpPr/>
      </dsp:nvSpPr>
      <dsp:spPr>
        <a:xfrm>
          <a:off x="5955544" y="1901212"/>
          <a:ext cx="992535" cy="42363"/>
        </a:xfrm>
        <a:custGeom>
          <a:avLst/>
          <a:gdLst/>
          <a:ahLst/>
          <a:cxnLst/>
          <a:rect l="0" t="0" r="0" b="0"/>
          <a:pathLst>
            <a:path>
              <a:moveTo>
                <a:pt x="0" y="21181"/>
              </a:moveTo>
              <a:lnTo>
                <a:pt x="992535" y="2118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h-TH" sz="500" kern="1200"/>
        </a:p>
      </dsp:txBody>
      <dsp:txXfrm>
        <a:off x="6426998" y="1897580"/>
        <a:ext cx="49626" cy="49626"/>
      </dsp:txXfrm>
    </dsp:sp>
    <dsp:sp modelId="{CA15258D-4299-410D-929F-29810EC60CD6}">
      <dsp:nvSpPr>
        <dsp:cNvPr id="0" name=""/>
        <dsp:cNvSpPr/>
      </dsp:nvSpPr>
      <dsp:spPr>
        <a:xfrm>
          <a:off x="6948079" y="1302059"/>
          <a:ext cx="2481338" cy="1240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300" kern="1200" dirty="0"/>
            <a:t>ต้นทุนที่ยังใช้ประโยชน์ไม่หมด เช่น สินค้าคงเหลือ</a:t>
          </a:r>
        </a:p>
      </dsp:txBody>
      <dsp:txXfrm>
        <a:off x="6984417" y="1338397"/>
        <a:ext cx="2408662" cy="1167993"/>
      </dsp:txXfrm>
    </dsp:sp>
    <dsp:sp modelId="{F3A314C3-351B-4F4B-A4A1-3F26989B6910}">
      <dsp:nvSpPr>
        <dsp:cNvPr id="0" name=""/>
        <dsp:cNvSpPr/>
      </dsp:nvSpPr>
      <dsp:spPr>
        <a:xfrm rot="2142401">
          <a:off x="2366782" y="2971289"/>
          <a:ext cx="1222311" cy="42363"/>
        </a:xfrm>
        <a:custGeom>
          <a:avLst/>
          <a:gdLst/>
          <a:ahLst/>
          <a:cxnLst/>
          <a:rect l="0" t="0" r="0" b="0"/>
          <a:pathLst>
            <a:path>
              <a:moveTo>
                <a:pt x="0" y="21181"/>
              </a:moveTo>
              <a:lnTo>
                <a:pt x="1222311" y="21181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h-TH" sz="500" kern="1200"/>
        </a:p>
      </dsp:txBody>
      <dsp:txXfrm>
        <a:off x="2947380" y="2961913"/>
        <a:ext cx="61115" cy="61115"/>
      </dsp:txXfrm>
    </dsp:sp>
    <dsp:sp modelId="{1E15D59A-05D9-4114-9BCD-C02A28C7638A}">
      <dsp:nvSpPr>
        <dsp:cNvPr id="0" name=""/>
        <dsp:cNvSpPr/>
      </dsp:nvSpPr>
      <dsp:spPr>
        <a:xfrm>
          <a:off x="3474205" y="2728829"/>
          <a:ext cx="2481338" cy="1240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800" b="1" kern="1200" dirty="0">
              <a:solidFill>
                <a:srgbClr val="7030A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ค่าใช้จ่ายหรือผลขาดทุน</a:t>
          </a:r>
        </a:p>
      </dsp:txBody>
      <dsp:txXfrm>
        <a:off x="3510543" y="2765167"/>
        <a:ext cx="2408662" cy="1167993"/>
      </dsp:txXfrm>
    </dsp:sp>
    <dsp:sp modelId="{A91FD09E-40C4-47F4-8786-8FE58CF02613}">
      <dsp:nvSpPr>
        <dsp:cNvPr id="0" name=""/>
        <dsp:cNvSpPr/>
      </dsp:nvSpPr>
      <dsp:spPr>
        <a:xfrm>
          <a:off x="5955544" y="3327982"/>
          <a:ext cx="992535" cy="42363"/>
        </a:xfrm>
        <a:custGeom>
          <a:avLst/>
          <a:gdLst/>
          <a:ahLst/>
          <a:cxnLst/>
          <a:rect l="0" t="0" r="0" b="0"/>
          <a:pathLst>
            <a:path>
              <a:moveTo>
                <a:pt x="0" y="21181"/>
              </a:moveTo>
              <a:lnTo>
                <a:pt x="992535" y="2118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h-TH" sz="500" kern="1200"/>
        </a:p>
      </dsp:txBody>
      <dsp:txXfrm>
        <a:off x="6426998" y="3324350"/>
        <a:ext cx="49626" cy="49626"/>
      </dsp:txXfrm>
    </dsp:sp>
    <dsp:sp modelId="{15E945D7-0082-42ED-BEED-5005B2B73927}">
      <dsp:nvSpPr>
        <dsp:cNvPr id="0" name=""/>
        <dsp:cNvSpPr/>
      </dsp:nvSpPr>
      <dsp:spPr>
        <a:xfrm>
          <a:off x="6948079" y="2728829"/>
          <a:ext cx="2481338" cy="1240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300" kern="1200" dirty="0"/>
            <a:t>ต้นทุนที่หมดประโยชน์แต่ก่อให้เกิดผลตอบแทนแก่กิจการ</a:t>
          </a:r>
        </a:p>
      </dsp:txBody>
      <dsp:txXfrm>
        <a:off x="6984417" y="2765167"/>
        <a:ext cx="2408662" cy="11679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1201DA-85E8-4CFA-A544-FCD3C3C167A0}">
      <dsp:nvSpPr>
        <dsp:cNvPr id="0" name=""/>
        <dsp:cNvSpPr/>
      </dsp:nvSpPr>
      <dsp:spPr>
        <a:xfrm>
          <a:off x="5791" y="775107"/>
          <a:ext cx="2865863" cy="10575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200" kern="1200" dirty="0">
              <a:latin typeface="Angsana New" panose="02020603050405020304" pitchFamily="18" charset="-34"/>
              <a:cs typeface="Angsana New" panose="02020603050405020304" pitchFamily="18" charset="-34"/>
            </a:rPr>
            <a:t>ต้นทุนผันแปร (</a:t>
          </a:r>
          <a:r>
            <a:rPr lang="en-US" sz="3200" kern="1200" dirty="0">
              <a:latin typeface="Angsana New" panose="02020603050405020304" pitchFamily="18" charset="-34"/>
              <a:cs typeface="Angsana New" panose="02020603050405020304" pitchFamily="18" charset="-34"/>
            </a:rPr>
            <a:t>Variable Cost)</a:t>
          </a:r>
          <a:endParaRPr lang="th-TH" sz="3200" kern="1200" dirty="0">
            <a:latin typeface="Angsana New" panose="02020603050405020304" pitchFamily="18" charset="-34"/>
            <a:cs typeface="Angsana New" panose="02020603050405020304" pitchFamily="18" charset="-34"/>
          </a:endParaRPr>
        </a:p>
      </dsp:txBody>
      <dsp:txXfrm>
        <a:off x="5791" y="775107"/>
        <a:ext cx="2865863" cy="1057572"/>
      </dsp:txXfrm>
    </dsp:sp>
    <dsp:sp modelId="{0B438426-DF8D-4F85-A5EB-BDF05981D2DF}">
      <dsp:nvSpPr>
        <dsp:cNvPr id="0" name=""/>
        <dsp:cNvSpPr/>
      </dsp:nvSpPr>
      <dsp:spPr>
        <a:xfrm>
          <a:off x="21166" y="1832679"/>
          <a:ext cx="2835114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h-TH" sz="3200" kern="1200" dirty="0">
              <a:latin typeface="Angsana New" panose="02020603050405020304" pitchFamily="18" charset="-34"/>
              <a:cs typeface="Angsana New" panose="02020603050405020304" pitchFamily="18" charset="-34"/>
            </a:rPr>
            <a:t>ต้นทุนซึ่งผันแปรตามการเปลี่ยนแปลงของปริมาณกิจกรรม</a:t>
          </a:r>
        </a:p>
      </dsp:txBody>
      <dsp:txXfrm>
        <a:off x="21166" y="1832679"/>
        <a:ext cx="2835114" cy="2810880"/>
      </dsp:txXfrm>
    </dsp:sp>
    <dsp:sp modelId="{667B5AB6-39F6-4942-82E4-92FACA8E3935}">
      <dsp:nvSpPr>
        <dsp:cNvPr id="0" name=""/>
        <dsp:cNvSpPr/>
      </dsp:nvSpPr>
      <dsp:spPr>
        <a:xfrm>
          <a:off x="3241805" y="738663"/>
          <a:ext cx="2615562" cy="10575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200" kern="1200" dirty="0">
              <a:latin typeface="Angsana New" panose="02020603050405020304" pitchFamily="18" charset="-34"/>
              <a:cs typeface="Angsana New" panose="02020603050405020304" pitchFamily="18" charset="-34"/>
            </a:rPr>
            <a:t>ต้นทุนคงที่</a:t>
          </a:r>
          <a:r>
            <a:rPr lang="en-US" sz="3200" kern="1200" dirty="0">
              <a:latin typeface="Angsana New" panose="02020603050405020304" pitchFamily="18" charset="-34"/>
              <a:cs typeface="Angsana New" panose="02020603050405020304" pitchFamily="18" charset="-34"/>
            </a:rPr>
            <a:t>    (Fixed Cost)</a:t>
          </a:r>
          <a:endParaRPr lang="th-TH" sz="3200" kern="1200" dirty="0">
            <a:latin typeface="Angsana New" panose="02020603050405020304" pitchFamily="18" charset="-34"/>
            <a:cs typeface="Angsana New" panose="02020603050405020304" pitchFamily="18" charset="-34"/>
          </a:endParaRPr>
        </a:p>
      </dsp:txBody>
      <dsp:txXfrm>
        <a:off x="3241805" y="738663"/>
        <a:ext cx="2615562" cy="1057572"/>
      </dsp:txXfrm>
    </dsp:sp>
    <dsp:sp modelId="{BF9E2BD6-9A9B-4B48-B4E5-ECE4D7C181BE}">
      <dsp:nvSpPr>
        <dsp:cNvPr id="0" name=""/>
        <dsp:cNvSpPr/>
      </dsp:nvSpPr>
      <dsp:spPr>
        <a:xfrm>
          <a:off x="3250265" y="1795744"/>
          <a:ext cx="2607577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h-TH" sz="3200" kern="1200" dirty="0">
              <a:latin typeface="Angsana New" panose="02020603050405020304" pitchFamily="18" charset="-34"/>
              <a:cs typeface="Angsana New" panose="02020603050405020304" pitchFamily="18" charset="-34"/>
            </a:rPr>
            <a:t>ต้นทุนซึ่งไม่เปลี่ยนแปลงตามการเปลี่ยนแปลงของกิจกรรม</a:t>
          </a:r>
        </a:p>
      </dsp:txBody>
      <dsp:txXfrm>
        <a:off x="3250265" y="1795744"/>
        <a:ext cx="2607577" cy="2810880"/>
      </dsp:txXfrm>
    </dsp:sp>
    <dsp:sp modelId="{E6F8B614-C801-4C29-99A5-2924769537C6}">
      <dsp:nvSpPr>
        <dsp:cNvPr id="0" name=""/>
        <dsp:cNvSpPr/>
      </dsp:nvSpPr>
      <dsp:spPr>
        <a:xfrm>
          <a:off x="6233308" y="775001"/>
          <a:ext cx="2672565" cy="10575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200" kern="1200" dirty="0">
              <a:latin typeface="Angsana New" panose="02020603050405020304" pitchFamily="18" charset="-34"/>
              <a:cs typeface="Angsana New" panose="02020603050405020304" pitchFamily="18" charset="-34"/>
            </a:rPr>
            <a:t>ต้นทุนผสม   (</a:t>
          </a:r>
          <a:r>
            <a:rPr lang="en-US" sz="3200" kern="1200" dirty="0">
              <a:latin typeface="Angsana New" panose="02020603050405020304" pitchFamily="18" charset="-34"/>
              <a:cs typeface="Angsana New" panose="02020603050405020304" pitchFamily="18" charset="-34"/>
            </a:rPr>
            <a:t>Mixed Cost)</a:t>
          </a:r>
          <a:endParaRPr lang="th-TH" sz="3200" kern="1200" dirty="0">
            <a:latin typeface="Angsana New" panose="02020603050405020304" pitchFamily="18" charset="-34"/>
            <a:cs typeface="Angsana New" panose="02020603050405020304" pitchFamily="18" charset="-34"/>
          </a:endParaRPr>
        </a:p>
      </dsp:txBody>
      <dsp:txXfrm>
        <a:off x="6233308" y="775001"/>
        <a:ext cx="2672565" cy="1057572"/>
      </dsp:txXfrm>
    </dsp:sp>
    <dsp:sp modelId="{2204A592-7735-4FFB-B6BC-21427573D05E}">
      <dsp:nvSpPr>
        <dsp:cNvPr id="0" name=""/>
        <dsp:cNvSpPr/>
      </dsp:nvSpPr>
      <dsp:spPr>
        <a:xfrm>
          <a:off x="6241834" y="1832679"/>
          <a:ext cx="2643931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h-TH" sz="3200" kern="1200" dirty="0">
              <a:latin typeface="Angsana New" panose="02020603050405020304" pitchFamily="18" charset="-34"/>
              <a:cs typeface="Angsana New" panose="02020603050405020304" pitchFamily="18" charset="-34"/>
            </a:rPr>
            <a:t>ต้นทุนซึ่งมีส่วนหนึ่งคงที่และส่วนหนึ่งผันแปรรวมอยู่ด้วยกัน</a:t>
          </a:r>
        </a:p>
      </dsp:txBody>
      <dsp:txXfrm>
        <a:off x="6241834" y="1832679"/>
        <a:ext cx="2643931" cy="28108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3952F3-0DEC-4A87-ACC6-F6C7F467C255}">
      <dsp:nvSpPr>
        <dsp:cNvPr id="0" name=""/>
        <dsp:cNvSpPr/>
      </dsp:nvSpPr>
      <dsp:spPr>
        <a:xfrm>
          <a:off x="4652962" y="1792218"/>
          <a:ext cx="3855563" cy="334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286"/>
              </a:lnTo>
              <a:lnTo>
                <a:pt x="3855563" y="167286"/>
              </a:lnTo>
              <a:lnTo>
                <a:pt x="3855563" y="334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342045-B7C4-4FDA-8BE9-7B669A4B998E}">
      <dsp:nvSpPr>
        <dsp:cNvPr id="0" name=""/>
        <dsp:cNvSpPr/>
      </dsp:nvSpPr>
      <dsp:spPr>
        <a:xfrm>
          <a:off x="4652962" y="1792218"/>
          <a:ext cx="1927781" cy="334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286"/>
              </a:lnTo>
              <a:lnTo>
                <a:pt x="1927781" y="167286"/>
              </a:lnTo>
              <a:lnTo>
                <a:pt x="1927781" y="334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26373C-8287-4E50-948A-542F4CBD1E59}">
      <dsp:nvSpPr>
        <dsp:cNvPr id="0" name=""/>
        <dsp:cNvSpPr/>
      </dsp:nvSpPr>
      <dsp:spPr>
        <a:xfrm>
          <a:off x="4607242" y="1792218"/>
          <a:ext cx="91440" cy="3345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4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EE7546-56BA-4E6C-9611-D7AB383A6E16}">
      <dsp:nvSpPr>
        <dsp:cNvPr id="0" name=""/>
        <dsp:cNvSpPr/>
      </dsp:nvSpPr>
      <dsp:spPr>
        <a:xfrm>
          <a:off x="2725180" y="1792218"/>
          <a:ext cx="1927781" cy="334573"/>
        </a:xfrm>
        <a:custGeom>
          <a:avLst/>
          <a:gdLst/>
          <a:ahLst/>
          <a:cxnLst/>
          <a:rect l="0" t="0" r="0" b="0"/>
          <a:pathLst>
            <a:path>
              <a:moveTo>
                <a:pt x="1927781" y="0"/>
              </a:moveTo>
              <a:lnTo>
                <a:pt x="1927781" y="167286"/>
              </a:lnTo>
              <a:lnTo>
                <a:pt x="0" y="167286"/>
              </a:lnTo>
              <a:lnTo>
                <a:pt x="0" y="334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DB6A90-1C50-463C-AE35-12CE1A3E04DD}">
      <dsp:nvSpPr>
        <dsp:cNvPr id="0" name=""/>
        <dsp:cNvSpPr/>
      </dsp:nvSpPr>
      <dsp:spPr>
        <a:xfrm>
          <a:off x="797399" y="1792218"/>
          <a:ext cx="3855563" cy="334573"/>
        </a:xfrm>
        <a:custGeom>
          <a:avLst/>
          <a:gdLst/>
          <a:ahLst/>
          <a:cxnLst/>
          <a:rect l="0" t="0" r="0" b="0"/>
          <a:pathLst>
            <a:path>
              <a:moveTo>
                <a:pt x="3855563" y="0"/>
              </a:moveTo>
              <a:lnTo>
                <a:pt x="3855563" y="167286"/>
              </a:lnTo>
              <a:lnTo>
                <a:pt x="0" y="167286"/>
              </a:lnTo>
              <a:lnTo>
                <a:pt x="0" y="334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DD6089-2BEE-4EC4-80EE-A2E5269FE649}">
      <dsp:nvSpPr>
        <dsp:cNvPr id="0" name=""/>
        <dsp:cNvSpPr/>
      </dsp:nvSpPr>
      <dsp:spPr>
        <a:xfrm>
          <a:off x="2933699" y="995614"/>
          <a:ext cx="3438525" cy="7966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800" b="1" kern="1200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ปัจจัยที่เกี่ยวข้องในการวิเคราะห์</a:t>
          </a:r>
        </a:p>
      </dsp:txBody>
      <dsp:txXfrm>
        <a:off x="2933699" y="995614"/>
        <a:ext cx="3438525" cy="796603"/>
      </dsp:txXfrm>
    </dsp:sp>
    <dsp:sp modelId="{2AEFDB09-7D86-401E-A2F3-037F33D9BE27}">
      <dsp:nvSpPr>
        <dsp:cNvPr id="0" name=""/>
        <dsp:cNvSpPr/>
      </dsp:nvSpPr>
      <dsp:spPr>
        <a:xfrm>
          <a:off x="795" y="2126791"/>
          <a:ext cx="1593207" cy="7966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400" b="1" kern="1200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ผันแปรต้นทุน</a:t>
          </a:r>
        </a:p>
      </dsp:txBody>
      <dsp:txXfrm>
        <a:off x="795" y="2126791"/>
        <a:ext cx="1593207" cy="796603"/>
      </dsp:txXfrm>
    </dsp:sp>
    <dsp:sp modelId="{15E7CDCC-D728-4110-BFB3-65EDA4E6D2CB}">
      <dsp:nvSpPr>
        <dsp:cNvPr id="0" name=""/>
        <dsp:cNvSpPr/>
      </dsp:nvSpPr>
      <dsp:spPr>
        <a:xfrm>
          <a:off x="1928576" y="2126791"/>
          <a:ext cx="1593207" cy="7966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400" b="1" kern="1200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ต้นทุน</a:t>
          </a:r>
          <a:r>
            <a:rPr lang="th-TH" sz="2400" b="1" kern="1200" dirty="0">
              <a:solidFill>
                <a:srgbClr val="002060"/>
              </a:solidFill>
            </a:rPr>
            <a:t>คงที่</a:t>
          </a:r>
        </a:p>
      </dsp:txBody>
      <dsp:txXfrm>
        <a:off x="1928576" y="2126791"/>
        <a:ext cx="1593207" cy="796603"/>
      </dsp:txXfrm>
    </dsp:sp>
    <dsp:sp modelId="{02487E32-EB96-4B66-ACDC-5D50A2A4C7BF}">
      <dsp:nvSpPr>
        <dsp:cNvPr id="0" name=""/>
        <dsp:cNvSpPr/>
      </dsp:nvSpPr>
      <dsp:spPr>
        <a:xfrm>
          <a:off x="3856358" y="2126791"/>
          <a:ext cx="1593207" cy="7966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400" b="1" kern="1200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ราคาขายต่อหน่วย</a:t>
          </a:r>
        </a:p>
      </dsp:txBody>
      <dsp:txXfrm>
        <a:off x="3856358" y="2126791"/>
        <a:ext cx="1593207" cy="796603"/>
      </dsp:txXfrm>
    </dsp:sp>
    <dsp:sp modelId="{8D599B3F-5636-4F67-8B60-C5DD82039300}">
      <dsp:nvSpPr>
        <dsp:cNvPr id="0" name=""/>
        <dsp:cNvSpPr/>
      </dsp:nvSpPr>
      <dsp:spPr>
        <a:xfrm>
          <a:off x="5784140" y="2126791"/>
          <a:ext cx="1593207" cy="7966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400" b="1" kern="1200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ปริมาณขาย</a:t>
          </a:r>
        </a:p>
      </dsp:txBody>
      <dsp:txXfrm>
        <a:off x="5784140" y="2126791"/>
        <a:ext cx="1593207" cy="796603"/>
      </dsp:txXfrm>
    </dsp:sp>
    <dsp:sp modelId="{FAD8E68E-E877-4E54-B639-768ADEA97BCB}">
      <dsp:nvSpPr>
        <dsp:cNvPr id="0" name=""/>
        <dsp:cNvSpPr/>
      </dsp:nvSpPr>
      <dsp:spPr>
        <a:xfrm>
          <a:off x="7711921" y="2126791"/>
          <a:ext cx="1593207" cy="7966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400" b="1" kern="1200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กำไรส่วนเกิน</a:t>
          </a:r>
        </a:p>
      </dsp:txBody>
      <dsp:txXfrm>
        <a:off x="7711921" y="2126791"/>
        <a:ext cx="1593207" cy="7966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6CF487-490B-4BB8-9A5E-DF8E2B02BFD8}">
      <dsp:nvSpPr>
        <dsp:cNvPr id="0" name=""/>
        <dsp:cNvSpPr/>
      </dsp:nvSpPr>
      <dsp:spPr>
        <a:xfrm>
          <a:off x="206038" y="1223070"/>
          <a:ext cx="3789491" cy="1041223"/>
        </a:xfrm>
        <a:prstGeom prst="roundRect">
          <a:avLst>
            <a:gd name="adj" fmla="val 10000"/>
          </a:avLst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000" b="1" kern="1200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การวิเคราะห์จุดคุ้มทุน</a:t>
          </a:r>
        </a:p>
      </dsp:txBody>
      <dsp:txXfrm>
        <a:off x="236534" y="1253566"/>
        <a:ext cx="3728499" cy="980231"/>
      </dsp:txXfrm>
    </dsp:sp>
    <dsp:sp modelId="{DC1F0F8F-ECFD-4C46-8493-C99B038E2CFA}">
      <dsp:nvSpPr>
        <dsp:cNvPr id="0" name=""/>
        <dsp:cNvSpPr/>
      </dsp:nvSpPr>
      <dsp:spPr>
        <a:xfrm rot="18455862">
          <a:off x="3695429" y="1106607"/>
          <a:ext cx="1539427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1539427" y="27219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h-TH" sz="500" kern="1200"/>
        </a:p>
      </dsp:txBody>
      <dsp:txXfrm>
        <a:off x="4426657" y="1095341"/>
        <a:ext cx="76971" cy="76971"/>
      </dsp:txXfrm>
    </dsp:sp>
    <dsp:sp modelId="{BC52925C-F603-4642-B201-0FCC8211BB7B}">
      <dsp:nvSpPr>
        <dsp:cNvPr id="0" name=""/>
        <dsp:cNvSpPr/>
      </dsp:nvSpPr>
      <dsp:spPr>
        <a:xfrm>
          <a:off x="4934755" y="3360"/>
          <a:ext cx="2082447" cy="1041223"/>
        </a:xfrm>
        <a:prstGeom prst="roundRect">
          <a:avLst>
            <a:gd name="adj" fmla="val 10000"/>
          </a:avLst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000" b="1" kern="1200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การใช้สมการ</a:t>
          </a:r>
        </a:p>
      </dsp:txBody>
      <dsp:txXfrm>
        <a:off x="4965251" y="33856"/>
        <a:ext cx="2021455" cy="980231"/>
      </dsp:txXfrm>
    </dsp:sp>
    <dsp:sp modelId="{8AB3B77C-76A2-46AC-824E-7C29A7ED2DEB}">
      <dsp:nvSpPr>
        <dsp:cNvPr id="0" name=""/>
        <dsp:cNvSpPr/>
      </dsp:nvSpPr>
      <dsp:spPr>
        <a:xfrm rot="21518382">
          <a:off x="3995397" y="1705311"/>
          <a:ext cx="939490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939490" y="27219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h-TH" sz="500" kern="1200"/>
        </a:p>
      </dsp:txBody>
      <dsp:txXfrm>
        <a:off x="4441655" y="1709043"/>
        <a:ext cx="46974" cy="46974"/>
      </dsp:txXfrm>
    </dsp:sp>
    <dsp:sp modelId="{37F1874A-D874-4160-AD29-4D50C4FD60A9}">
      <dsp:nvSpPr>
        <dsp:cNvPr id="0" name=""/>
        <dsp:cNvSpPr/>
      </dsp:nvSpPr>
      <dsp:spPr>
        <a:xfrm>
          <a:off x="4934755" y="1200767"/>
          <a:ext cx="2082447" cy="1041223"/>
        </a:xfrm>
        <a:prstGeom prst="roundRect">
          <a:avLst>
            <a:gd name="adj" fmla="val 10000"/>
          </a:avLst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000" b="1" kern="1200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กำไรส่วนเกิน</a:t>
          </a:r>
        </a:p>
      </dsp:txBody>
      <dsp:txXfrm>
        <a:off x="4965251" y="1231263"/>
        <a:ext cx="2021455" cy="980231"/>
      </dsp:txXfrm>
    </dsp:sp>
    <dsp:sp modelId="{216C571D-67DE-4526-8DB4-5424EC565B17}">
      <dsp:nvSpPr>
        <dsp:cNvPr id="0" name=""/>
        <dsp:cNvSpPr/>
      </dsp:nvSpPr>
      <dsp:spPr>
        <a:xfrm rot="3081943">
          <a:off x="3712977" y="2304015"/>
          <a:ext cx="1504331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1504331" y="27219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h-TH" sz="500" kern="1200"/>
        </a:p>
      </dsp:txBody>
      <dsp:txXfrm>
        <a:off x="4427534" y="2293626"/>
        <a:ext cx="75216" cy="75216"/>
      </dsp:txXfrm>
    </dsp:sp>
    <dsp:sp modelId="{FA10945A-638E-4C84-A3C6-10A1CCB17073}">
      <dsp:nvSpPr>
        <dsp:cNvPr id="0" name=""/>
        <dsp:cNvSpPr/>
      </dsp:nvSpPr>
      <dsp:spPr>
        <a:xfrm>
          <a:off x="4934755" y="2398174"/>
          <a:ext cx="2082447" cy="1041223"/>
        </a:xfrm>
        <a:prstGeom prst="roundRect">
          <a:avLst>
            <a:gd name="adj" fmla="val 10000"/>
          </a:avLst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000" b="1" kern="1200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แผนภาพ</a:t>
          </a:r>
        </a:p>
      </dsp:txBody>
      <dsp:txXfrm>
        <a:off x="4965251" y="2428670"/>
        <a:ext cx="2021455" cy="9802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8CF66-8C03-4AEB-B128-12E20A87D62A}">
      <dsp:nvSpPr>
        <dsp:cNvPr id="0" name=""/>
        <dsp:cNvSpPr/>
      </dsp:nvSpPr>
      <dsp:spPr>
        <a:xfrm rot="16200000">
          <a:off x="943901" y="-943901"/>
          <a:ext cx="2078566" cy="3966368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Angsana New" panose="02020603050405020304" pitchFamily="18" charset="-34"/>
              <a:cs typeface="Angsana New" panose="02020603050405020304" pitchFamily="18" charset="-34"/>
            </a:rPr>
            <a:t>1. </a:t>
          </a:r>
          <a:r>
            <a:rPr lang="th-TH" sz="3200" b="1" kern="1200" dirty="0">
              <a:latin typeface="Angsana New" panose="02020603050405020304" pitchFamily="18" charset="-34"/>
              <a:cs typeface="Angsana New" panose="02020603050405020304" pitchFamily="18" charset="-34"/>
            </a:rPr>
            <a:t>คำนวณหาอัตราส่วนของ      การขาย</a:t>
          </a:r>
        </a:p>
      </dsp:txBody>
      <dsp:txXfrm rot="5400000">
        <a:off x="-1" y="1"/>
        <a:ext cx="3966368" cy="1558924"/>
      </dsp:txXfrm>
    </dsp:sp>
    <dsp:sp modelId="{DA81A317-C3F3-4D7C-8F9D-6A09E21BCEE5}">
      <dsp:nvSpPr>
        <dsp:cNvPr id="0" name=""/>
        <dsp:cNvSpPr/>
      </dsp:nvSpPr>
      <dsp:spPr>
        <a:xfrm>
          <a:off x="3966368" y="0"/>
          <a:ext cx="3966368" cy="2078566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Angsana New" panose="02020603050405020304" pitchFamily="18" charset="-34"/>
              <a:cs typeface="Angsana New" panose="02020603050405020304" pitchFamily="18" charset="-34"/>
            </a:rPr>
            <a:t>2. </a:t>
          </a:r>
          <a:r>
            <a:rPr lang="th-TH" sz="3200" b="1" kern="1200" dirty="0">
              <a:latin typeface="Angsana New" panose="02020603050405020304" pitchFamily="18" charset="-34"/>
              <a:cs typeface="Angsana New" panose="02020603050405020304" pitchFamily="18" charset="-34"/>
            </a:rPr>
            <a:t>คำนวณกำไรส่วนเกิน          ต่อหน่วยถ่วงน้ำหนัก</a:t>
          </a:r>
        </a:p>
      </dsp:txBody>
      <dsp:txXfrm>
        <a:off x="3966368" y="0"/>
        <a:ext cx="3966368" cy="1558924"/>
      </dsp:txXfrm>
    </dsp:sp>
    <dsp:sp modelId="{AB793A75-8827-4B65-80A8-39AEF94CA447}">
      <dsp:nvSpPr>
        <dsp:cNvPr id="0" name=""/>
        <dsp:cNvSpPr/>
      </dsp:nvSpPr>
      <dsp:spPr>
        <a:xfrm rot="10800000">
          <a:off x="0" y="2078566"/>
          <a:ext cx="3966368" cy="2078566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Angsana New" panose="02020603050405020304" pitchFamily="18" charset="-34"/>
              <a:cs typeface="Angsana New" panose="02020603050405020304" pitchFamily="18" charset="-34"/>
            </a:rPr>
            <a:t>3. </a:t>
          </a:r>
          <a:r>
            <a:rPr lang="th-TH" sz="3200" b="1" kern="1200" dirty="0">
              <a:latin typeface="Angsana New" panose="02020603050405020304" pitchFamily="18" charset="-34"/>
              <a:cs typeface="Angsana New" panose="02020603050405020304" pitchFamily="18" charset="-34"/>
            </a:rPr>
            <a:t>คำนวณห่าจุดคุ้มทุนของสินค้าทั้งสิ้น</a:t>
          </a:r>
        </a:p>
      </dsp:txBody>
      <dsp:txXfrm rot="10800000">
        <a:off x="0" y="2598208"/>
        <a:ext cx="3966368" cy="1558924"/>
      </dsp:txXfrm>
    </dsp:sp>
    <dsp:sp modelId="{1E686F98-B71E-43D9-B713-79BB57A9AE54}">
      <dsp:nvSpPr>
        <dsp:cNvPr id="0" name=""/>
        <dsp:cNvSpPr/>
      </dsp:nvSpPr>
      <dsp:spPr>
        <a:xfrm rot="5400000">
          <a:off x="4910269" y="1134665"/>
          <a:ext cx="2078566" cy="3966368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Angsana New" panose="02020603050405020304" pitchFamily="18" charset="-34"/>
              <a:cs typeface="Angsana New" panose="02020603050405020304" pitchFamily="18" charset="-34"/>
            </a:rPr>
            <a:t>4. </a:t>
          </a:r>
          <a:r>
            <a:rPr lang="th-TH" sz="3200" b="1" kern="1200" dirty="0">
              <a:latin typeface="Angsana New" panose="02020603050405020304" pitchFamily="18" charset="-34"/>
              <a:cs typeface="Angsana New" panose="02020603050405020304" pitchFamily="18" charset="-34"/>
            </a:rPr>
            <a:t>คำนวณหาจุดคุ้มทุนของสินค้าแต่ละชนิด</a:t>
          </a:r>
        </a:p>
      </dsp:txBody>
      <dsp:txXfrm rot="-5400000">
        <a:off x="3966368" y="2598208"/>
        <a:ext cx="3966368" cy="1558924"/>
      </dsp:txXfrm>
    </dsp:sp>
    <dsp:sp modelId="{4583A88C-2DCC-4BF2-8AA7-1AD9B5B4663A}">
      <dsp:nvSpPr>
        <dsp:cNvPr id="0" name=""/>
        <dsp:cNvSpPr/>
      </dsp:nvSpPr>
      <dsp:spPr>
        <a:xfrm>
          <a:off x="2014165" y="1558924"/>
          <a:ext cx="3904405" cy="1039283"/>
        </a:xfrm>
        <a:prstGeom prst="round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200" b="1" i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rPr>
            <a:t>ขั้นตอนการคำนวณจุดคุ้มทุน</a:t>
          </a:r>
        </a:p>
      </dsp:txBody>
      <dsp:txXfrm>
        <a:off x="2064899" y="1609658"/>
        <a:ext cx="3802937" cy="937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0.58564</cdr:x>
      <cdr:y>0.43086</cdr:y>
    </cdr:from>
    <cdr:to>
      <cdr:x>0.58564</cdr:x>
      <cdr:y>0.84369</cdr:y>
    </cdr:to>
    <cdr:cxnSp macro="">
      <cdr:nvCxnSpPr>
        <cdr:cNvPr id="6" name="ตัวเชื่อมต่อตรง 5">
          <a:extLst xmlns:a="http://schemas.openxmlformats.org/drawingml/2006/main">
            <a:ext uri="{FF2B5EF4-FFF2-40B4-BE49-F238E27FC236}">
              <a16:creationId xmlns:a16="http://schemas.microsoft.com/office/drawing/2014/main" id="{E785D00D-5C25-482E-96BA-B22E84853D9E}"/>
            </a:ext>
          </a:extLst>
        </cdr:cNvPr>
        <cdr:cNvCxnSpPr/>
      </cdr:nvCxnSpPr>
      <cdr:spPr>
        <a:xfrm xmlns:a="http://schemas.openxmlformats.org/drawingml/2006/main">
          <a:off x="4876801" y="2047876"/>
          <a:ext cx="0" cy="196215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1060262-2360-4B39-827D-C22ED3D4B0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71011F4A-A871-43AE-B984-52991F62EE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F597C83-4C04-4B60-95D8-FA51779F3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91253-2306-4005-892C-236D63DD8C27}" type="datetimeFigureOut">
              <a:rPr lang="th-TH" smtClean="0"/>
              <a:t>25/02/65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9BC84A4-2B0B-4C90-BC27-477D5AF00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59908A2-9FF2-4163-87AC-6B92FDF6B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0B61-157A-4390-A799-B1B49D509AC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91899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C720476-6CD2-46F4-ABE6-F477D4FF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2A39E62A-9799-414D-8A61-F34C20CF8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CE9F4FD-5089-4042-9F52-33DBA66EF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91253-2306-4005-892C-236D63DD8C27}" type="datetimeFigureOut">
              <a:rPr lang="th-TH" smtClean="0"/>
              <a:t>25/02/65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605DBC3-1C8D-4022-8400-EF022083D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D671ABE-4BB7-4988-A483-56D0A7E8E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0B61-157A-4390-A799-B1B49D509AC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1329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9AAFC1C-4A3D-42CA-AB76-2DCB85260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54AC51F5-8C17-4AB1-B624-A9EAD8E57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9125148-9F85-48C2-8ED0-DC58853EC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91253-2306-4005-892C-236D63DD8C27}" type="datetimeFigureOut">
              <a:rPr lang="th-TH" smtClean="0"/>
              <a:t>25/02/65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899AA6C-7682-4511-AB4F-2363AD550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F4154BF-35E5-4EA6-B27D-C862BFD06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0B61-157A-4390-A799-B1B49D509AC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6329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E379A2D-21B4-427D-BBC1-DA377B867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572D9E4-FF7F-4568-AC6D-CF928F6D6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DE603AC7-4DA6-4A6D-AD74-E16B4B5BD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DDE58507-66C7-49A5-B537-C40776A5D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91253-2306-4005-892C-236D63DD8C27}" type="datetimeFigureOut">
              <a:rPr lang="th-TH" smtClean="0"/>
              <a:t>25/02/65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4DCC79C4-E943-47D1-9260-AF8935AD6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1CB9B205-F093-437C-B9E8-6D4C6BA41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0B61-157A-4390-A799-B1B49D509AC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5210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21A61F9-AF0E-4F6A-ACAA-232D60A3B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CDD0C09-8F0F-41FE-970B-73D05C66A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04B93A2A-4FE1-4FF5-8A8D-BC113A3399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507A0451-C7BE-4DAE-AEFD-065D88F966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B68CBB54-FB95-42FF-9136-339737E79B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3559FC72-B72B-45C9-B638-DB5CAD919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91253-2306-4005-892C-236D63DD8C27}" type="datetimeFigureOut">
              <a:rPr lang="th-TH" smtClean="0"/>
              <a:t>25/02/65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6083C50C-7BE5-4E19-B5A4-51A11C448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4843AF79-5330-4956-A8C6-5ADF59A7D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0B61-157A-4390-A799-B1B49D509AC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9922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08AA212-9EFC-4F84-8DFD-3E218E365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475D6AC0-BC7A-4D42-8FB7-11D199A0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91253-2306-4005-892C-236D63DD8C27}" type="datetimeFigureOut">
              <a:rPr lang="th-TH" smtClean="0"/>
              <a:t>25/02/65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EB8512AC-9C98-47A0-A29C-98FDD9C87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0EF13115-D6B3-436C-91D1-527BD3322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0B61-157A-4390-A799-B1B49D509AC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7556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50D3532A-9E57-44C1-A6D7-895119163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91253-2306-4005-892C-236D63DD8C27}" type="datetimeFigureOut">
              <a:rPr lang="th-TH" smtClean="0"/>
              <a:t>25/02/65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E67E8F7F-3D84-45E6-82C8-10FEA1DE0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CEF7ACC-B1D2-492B-BF78-98C1FED8A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0B61-157A-4390-A799-B1B49D509AC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5306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D733A50-BCEB-411C-809E-CCE2E6159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8B16519A-D207-499F-A80A-E2EFF6BC8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91A0353F-9431-4334-ACDD-E3AB0BA99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65CEB06-631E-4411-B723-03C82EB64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91253-2306-4005-892C-236D63DD8C27}" type="datetimeFigureOut">
              <a:rPr lang="th-TH" smtClean="0"/>
              <a:t>25/02/65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95B7B6B7-FBEB-40E2-808C-E5D56F11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06CC7C8-52A1-4A7A-9A99-8426EE0B9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0B61-157A-4390-A799-B1B49D509AC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27415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D0D01B0-6E17-4993-821B-0578255D8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4B5326F7-98A0-4A95-9154-8407935168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F0888069-214C-488D-9279-71F145B8D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3CA5CB0-1067-428A-9765-A5C715F05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91253-2306-4005-892C-236D63DD8C27}" type="datetimeFigureOut">
              <a:rPr lang="th-TH" smtClean="0"/>
              <a:t>25/02/65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DC30F21A-BEB5-412C-A114-8A9E7DBBA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3F66C6D0-0FF4-43AC-8356-2CBC660D7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0B61-157A-4390-A799-B1B49D509AC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283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C5E600B-2AF1-42AA-A816-E17EB85BB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3721AF09-C2D3-40EA-8452-C1B1A2A93D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858EEE9-8353-448B-87EF-AA17AE411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91253-2306-4005-892C-236D63DD8C27}" type="datetimeFigureOut">
              <a:rPr lang="th-TH" smtClean="0"/>
              <a:t>25/02/65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2D59AD1-D505-4CBC-B6C3-D8458FFEF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1AFA842-FE5D-4078-9BCE-F1150A5BE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0B61-157A-4390-A799-B1B49D509AC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76372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64853524-8808-4838-8233-DC4F03E7A7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44F24A1B-8E50-449A-AA54-71366945E6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AFF1CEA8-54B5-4D80-BB6F-89D30549C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91253-2306-4005-892C-236D63DD8C27}" type="datetimeFigureOut">
              <a:rPr lang="th-TH" smtClean="0"/>
              <a:t>25/02/65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DC11465-ADE5-419A-9D80-C532CFB5E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EB8796F-DB2A-4E02-AD2C-C9A3D63B7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70B61-157A-4390-A799-B1B49D509AC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5389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1E9FA86F-30A6-485B-8DB9-8EA3FB591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4A4331F-8AAE-44D2-8DD3-57E051E39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676CDFE4-21B3-4498-B674-EAFB7A4F6B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91253-2306-4005-892C-236D63DD8C27}" type="datetimeFigureOut">
              <a:rPr lang="th-TH" smtClean="0"/>
              <a:t>25/02/65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834159E-463D-4CB1-B1F3-CCE56352F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EB15D69-C18C-4767-91C6-E192D906C1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70B61-157A-4390-A799-B1B49D509AC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7206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83FD4843-EA1F-4EF5-9C0F-25E979C62F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9224" y="1609725"/>
            <a:ext cx="9144000" cy="4210050"/>
          </a:xfrm>
        </p:spPr>
        <p:txBody>
          <a:bodyPr>
            <a:normAutofit/>
          </a:bodyPr>
          <a:lstStyle/>
          <a:p>
            <a:pPr algn="l"/>
            <a:r>
              <a:rPr kumimoji="0" lang="th-TH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Angsana New" panose="02020603050405020304" pitchFamily="18" charset="-34"/>
              </a:rPr>
              <a:t>การวิเคราะห์ความสัมพันธ์</a:t>
            </a:r>
          </a:p>
          <a:p>
            <a:r>
              <a:rPr kumimoji="0" lang="th-TH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Angsana New" panose="02020603050405020304" pitchFamily="18" charset="-34"/>
              </a:rPr>
              <a:t>                               ต้นทุน ปริมาณ กำไร</a:t>
            </a:r>
            <a:endParaRPr lang="th-TH" sz="6600" dirty="0"/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D8E627-52DC-4827-962C-935C28D28C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222" b="9111"/>
          <a:stretch/>
        </p:blipFill>
        <p:spPr>
          <a:xfrm>
            <a:off x="6374982" y="4010025"/>
            <a:ext cx="3571876" cy="1809750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74BC8EE7-A85E-44C2-95CC-A4AF6E737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4456" y="3157537"/>
            <a:ext cx="3026194" cy="232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579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50" y="498475"/>
            <a:ext cx="9534525" cy="1130300"/>
          </a:xfrm>
        </p:spPr>
        <p:txBody>
          <a:bodyPr>
            <a:norm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การวิเคราะห์ความสัมพันธ์ต้นทุน ปริมาณ กำไร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83FD4843-EA1F-4EF5-9C0F-25E979C62F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819275"/>
            <a:ext cx="9144000" cy="4210050"/>
          </a:xfrm>
        </p:spPr>
        <p:txBody>
          <a:bodyPr>
            <a:normAutofit fontScale="92500"/>
          </a:bodyPr>
          <a:lstStyle/>
          <a:p>
            <a:pPr algn="l"/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ลักษณะพฤติกรรมของต้นทุน </a:t>
            </a:r>
          </a:p>
          <a:p>
            <a:pPr algn="l"/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    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ต้นทุน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หมายถึง ทรัพยากรที่ต้องเสียไป เพื่อให้ได้มาซึ่งสินค้าและบริการ หรือเพื่อให้วัตถุประสงค์หนึ่งสำเร็จลง  ทั้งนี้สิ่งที่เสียไปต้องวัดได้เป็นหน่วยเงินตรา  เช่น การซื้อสินค้าเป็นเงินสดและเงินเชื่อ  และรวมถึงทรัพยากรที่เสียไปแต่ไม่ได้มาซึ่งสินค้าและบริการ ได้แก่ การสูญเสียสินทรัพย์จากการถูกไฟไหม้ ก็ถือว่ามีต้นทุนเกิดขึ้นเช่นกัน โดยตีค่าของสินทรัพย์ที่เสียหายเป็นมูลค่าของต้นทุน  </a:t>
            </a:r>
          </a:p>
          <a:p>
            <a:pPr algn="l"/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    ดังนั้นกิจการอุตสาหกรรมหรือให้บริการจึงมีต้นทุนเกิดขึ้นอย่างหลีกเลี่ยงไม่ได้ </a:t>
            </a:r>
          </a:p>
          <a:p>
            <a:pPr algn="l"/>
            <a:endParaRPr lang="th-TH" dirty="0"/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D8E627-52DC-4827-962C-935C28D28C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222" b="9111"/>
          <a:stretch/>
        </p:blipFill>
        <p:spPr>
          <a:xfrm>
            <a:off x="8920912" y="5200650"/>
            <a:ext cx="3271086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328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-32385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50" y="498475"/>
            <a:ext cx="9534525" cy="1130300"/>
          </a:xfrm>
        </p:spPr>
        <p:txBody>
          <a:bodyPr>
            <a:norm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ลักษณะของต้นทุน</a:t>
            </a:r>
          </a:p>
        </p:txBody>
      </p:sp>
      <p:graphicFrame>
        <p:nvGraphicFramePr>
          <p:cNvPr id="5" name="ไดอะแกรม 4">
            <a:extLst>
              <a:ext uri="{FF2B5EF4-FFF2-40B4-BE49-F238E27FC236}">
                <a16:creationId xmlns:a16="http://schemas.microsoft.com/office/drawing/2014/main" id="{2E348C5C-9D16-486A-BE8A-52A3C3D65F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8217963"/>
              </p:ext>
            </p:extLst>
          </p:nvPr>
        </p:nvGraphicFramePr>
        <p:xfrm>
          <a:off x="1266825" y="885825"/>
          <a:ext cx="9429750" cy="5271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55900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50" y="498475"/>
            <a:ext cx="9534525" cy="1130300"/>
          </a:xfrm>
        </p:spPr>
        <p:txBody>
          <a:bodyPr>
            <a:normAutofit fontScale="90000"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ประเภทของต้นทุนตามลักษณะพฤติกรรมของต้นทุน</a:t>
            </a:r>
          </a:p>
        </p:txBody>
      </p:sp>
      <p:graphicFrame>
        <p:nvGraphicFramePr>
          <p:cNvPr id="7" name="ไดอะแกรม 6">
            <a:extLst>
              <a:ext uri="{FF2B5EF4-FFF2-40B4-BE49-F238E27FC236}">
                <a16:creationId xmlns:a16="http://schemas.microsoft.com/office/drawing/2014/main" id="{89C115B5-39F7-4DA4-BFB0-BA85ECFCCC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9471957"/>
              </p:ext>
            </p:extLst>
          </p:nvPr>
        </p:nvGraphicFramePr>
        <p:xfrm>
          <a:off x="1643062" y="1138766"/>
          <a:ext cx="890587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0651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50" y="498475"/>
            <a:ext cx="9534525" cy="1130300"/>
          </a:xfrm>
        </p:spPr>
        <p:txBody>
          <a:bodyPr>
            <a:norm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การวิเคราะห์ความสัมพันธ์ต้นทุน ปริมาณ กำไร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83FD4843-EA1F-4EF5-9C0F-25E979C62F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819275"/>
            <a:ext cx="9144000" cy="4210050"/>
          </a:xfrm>
        </p:spPr>
        <p:txBody>
          <a:bodyPr>
            <a:normAutofit/>
          </a:bodyPr>
          <a:lstStyle/>
          <a:p>
            <a:pPr algn="l"/>
            <a:r>
              <a:rPr lang="th-TH" dirty="0"/>
              <a:t>	</a:t>
            </a:r>
            <a:r>
              <a:rPr lang="th-TH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การวิเคราะห์ความสัมพันธ์ต้นทุน ปริมาณ กำไร   เป็นวิธีที่ใช้วิเคราะห์สัมพันธ์ระหว่าง ต้นทุน ปริมาณและกำไร ซึ่งการวิเคราะห์ความสัมพันธ์นี้จะช่วยให้ผู้บริหารนำไปใช้ในการวางแผนและตัดสินใจในการดำเนินงานของกิจการให้บรรลุตามวัตถุประสงค์หลัก คือ กำไรสูงสุด </a:t>
            </a:r>
          </a:p>
          <a:p>
            <a:pPr algn="l"/>
            <a:r>
              <a:rPr lang="th-TH" dirty="0"/>
              <a:t>     </a:t>
            </a:r>
          </a:p>
        </p:txBody>
      </p:sp>
      <p:graphicFrame>
        <p:nvGraphicFramePr>
          <p:cNvPr id="5" name="ไดอะแกรม 4">
            <a:extLst>
              <a:ext uri="{FF2B5EF4-FFF2-40B4-BE49-F238E27FC236}">
                <a16:creationId xmlns:a16="http://schemas.microsoft.com/office/drawing/2014/main" id="{D231F8BD-4F09-4550-B77D-B00B450019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4074433"/>
              </p:ext>
            </p:extLst>
          </p:nvPr>
        </p:nvGraphicFramePr>
        <p:xfrm>
          <a:off x="1619250" y="2824691"/>
          <a:ext cx="9305925" cy="3919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42481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9525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50" y="498475"/>
            <a:ext cx="9534525" cy="1130300"/>
          </a:xfrm>
        </p:spPr>
        <p:txBody>
          <a:bodyPr>
            <a:norm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การวิเคราะห์จุดคุ้มทุน </a:t>
            </a:r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Break-Even Point Analysis)</a:t>
            </a:r>
            <a:endParaRPr lang="th-TH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aphicFrame>
        <p:nvGraphicFramePr>
          <p:cNvPr id="9" name="ไดอะแกรม 8">
            <a:extLst>
              <a:ext uri="{FF2B5EF4-FFF2-40B4-BE49-F238E27FC236}">
                <a16:creationId xmlns:a16="http://schemas.microsoft.com/office/drawing/2014/main" id="{6503DA17-51C3-4870-8C38-EA8E1B6731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8708487"/>
              </p:ext>
            </p:extLst>
          </p:nvPr>
        </p:nvGraphicFramePr>
        <p:xfrm>
          <a:off x="2176462" y="2970741"/>
          <a:ext cx="7329488" cy="3442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EF2B696A-3841-444B-98A5-6ECFBED00A8C}"/>
              </a:ext>
            </a:extLst>
          </p:cNvPr>
          <p:cNvSpPr txBox="1"/>
          <p:nvPr/>
        </p:nvSpPr>
        <p:spPr>
          <a:xfrm>
            <a:off x="2078830" y="1740292"/>
            <a:ext cx="80343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จุดคุ้มทุน  </a:t>
            </a:r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คือ จำนวนหน่วยขายที่ทำให้ยอดขายรวมเท่ากับต้นทุนรวม หรือกำไรสุทธิเป็น ศูนย์</a:t>
            </a:r>
          </a:p>
        </p:txBody>
      </p:sp>
    </p:spTree>
    <p:extLst>
      <p:ext uri="{BB962C8B-B14F-4D97-AF65-F5344CB8AC3E}">
        <p14:creationId xmlns:p14="http://schemas.microsoft.com/office/powerpoint/2010/main" val="2112572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50" y="498475"/>
            <a:ext cx="9534525" cy="1130300"/>
          </a:xfrm>
        </p:spPr>
        <p:txBody>
          <a:bodyPr>
            <a:norm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การวิเคราะห์จุดคุ้มทุนโดยใช้สมการ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062161" y="1809750"/>
                <a:ext cx="8191501" cy="421005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การหาจุดคุ้มทุนเป็นจำนวนหน่วย</a:t>
                </a:r>
              </a:p>
              <a:p>
                <a:pPr algn="l"/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โดยใช้สมการ   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𝑺𝑿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 =  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𝑽𝑿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𝑭𝑪</m:t>
                    </m:r>
                  </m:oMath>
                </a14:m>
                <a:endParaRPr lang="en-US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โดยที่	</a:t>
                </a:r>
                <a:r>
                  <a:rPr lang="en-US" sz="3200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S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=  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ราคาขายต่อหน่วย</a:t>
                </a:r>
              </a:p>
              <a:p>
                <a:pPr algn="l"/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</a:t>
                </a:r>
                <a:r>
                  <a:rPr lang="en-US" sz="3200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=  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จำนวนหน่วยที่ขาย</a:t>
                </a:r>
              </a:p>
              <a:p>
                <a:pPr algn="l"/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</a:t>
                </a:r>
                <a:r>
                  <a:rPr lang="en-US" sz="3200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V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=  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ต้นทุนผันแปรต่อหน่วย</a:t>
                </a:r>
              </a:p>
              <a:p>
                <a:pPr algn="l"/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</a:t>
                </a:r>
                <a:r>
                  <a:rPr lang="en-US" sz="3200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FC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=  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ต้นทุนคงที่</a:t>
                </a:r>
              </a:p>
            </p:txBody>
          </p:sp>
        </mc:Choice>
        <mc:Fallback xmlns="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062161" y="1809750"/>
                <a:ext cx="8191501" cy="4210050"/>
              </a:xfrm>
              <a:blipFill>
                <a:blip r:embed="rId3"/>
                <a:stretch>
                  <a:fillRect l="-2232" t="-3184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6478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48" y="469899"/>
            <a:ext cx="9534525" cy="1130300"/>
          </a:xfrm>
        </p:spPr>
        <p:txBody>
          <a:bodyPr>
            <a:norm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การวิเคราะห์จุดคุ้มทุนโดยใช้สมการ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519236" y="1704974"/>
                <a:ext cx="9277351" cy="4848225"/>
              </a:xfrm>
            </p:spPr>
            <p:txBody>
              <a:bodyPr>
                <a:normAutofit fontScale="92500" lnSpcReduction="10000"/>
              </a:bodyPr>
              <a:lstStyle/>
              <a:p>
                <a:pPr algn="l"/>
                <a:r>
                  <a:rPr lang="th-TH" sz="3200" b="1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ตัวอย่าง</a:t>
                </a:r>
                <a:r>
                  <a:rPr lang="en-US" sz="3200" b="1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th-TH" sz="3200" b="1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บริษัท พลอย จำกัด ทำการผลิตและจำหน่ายสินค้าในเดือนมกราคม บริษัทจำหน่ายสินค้าหน่วยละ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600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มีต้นทุนผันแปรหน่วยละ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270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และต้นทุนคงที่ต่อเดือน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396,000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สามารถคำนวณจุดคุ้มทุน ได้ดังนี้</a:t>
                </a:r>
              </a:p>
              <a:p>
                <a:pPr algn="l"/>
                <a:r>
                  <a:rPr lang="en-US" b="1" i="1" dirty="0">
                    <a:solidFill>
                      <a:srgbClr val="002060"/>
                    </a:solidFill>
                    <a:latin typeface="Cambria Math" panose="02040503050406030204" pitchFamily="18" charset="0"/>
                  </a:rPr>
                  <a:t>                                	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𝑺𝑿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   =     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𝑽𝑿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𝑭𝑪</m:t>
                    </m:r>
                  </m:oMath>
                </a14:m>
                <a:endParaRPr lang="en-US" sz="20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en-US" sz="20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                 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600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=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270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 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+ 396,000</a:t>
                </a:r>
              </a:p>
              <a:p>
                <a:pPr algn="l"/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  600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– 270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=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396,000</a:t>
                </a:r>
              </a:p>
              <a:p>
                <a:pPr algn="l"/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              330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=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396,000</a:t>
                </a:r>
              </a:p>
              <a:p>
                <a:pPr algn="l"/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	   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=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1,200   </a:t>
                </a:r>
                <a:r>
                  <a:rPr lang="th-TH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หน่วย</a:t>
                </a:r>
              </a:p>
              <a:p>
                <a:pPr algn="l"/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ดังนั้น บริษัทจะต้องขายสินค้าให้ได้ จำนวน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1,200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หน่วยต่อเดือนจึงจะคุ้มทุน</a:t>
                </a:r>
              </a:p>
              <a:p>
                <a:pPr algn="l"/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      จุดคุ้มทุนเป็นจำนวนเงิน  =  1,2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0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0 ×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600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=   720,000 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</a:t>
                </a:r>
              </a:p>
              <a:p>
                <a:pPr algn="l"/>
                <a:endParaRPr lang="en-US" sz="28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en-US" sz="2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th-TH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519236" y="1704974"/>
                <a:ext cx="9277351" cy="4848225"/>
              </a:xfrm>
              <a:blipFill>
                <a:blip r:embed="rId3"/>
                <a:stretch>
                  <a:fillRect l="-1511" t="-3019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3355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50" y="498475"/>
            <a:ext cx="9534525" cy="1130300"/>
          </a:xfrm>
        </p:spPr>
        <p:txBody>
          <a:bodyPr>
            <a:norm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การวิเคราะห์จุดคุ้มทุนโดยใช้กำไรส่วนเกิน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000248" y="1800225"/>
                <a:ext cx="8191501" cy="421005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th-TH" sz="3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           จุดคุ้มทุน (หน่วย)</a:t>
                </a:r>
                <a:r>
                  <a:rPr lang="en-US" sz="3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14:m>
                  <m:oMath xmlns:m="http://schemas.openxmlformats.org/officeDocument/2006/math">
                    <m:r>
                      <a:rPr lang="en-US" sz="300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f>
                      <m:fPr>
                        <m:ctrlPr>
                          <a:rPr lang="en-US" sz="300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r>
                          <a:rPr lang="th-TH" sz="3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ต้นทุนคงที่</m:t>
                        </m:r>
                      </m:num>
                      <m:den>
                        <m:r>
                          <a:rPr lang="th-TH" sz="3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กำไรส่วนเกินต่อหน่วย</m:t>
                        </m:r>
                      </m:den>
                    </m:f>
                  </m:oMath>
                </a14:m>
                <a:endParaRPr lang="en-US" sz="3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en-US" sz="3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th-TH" sz="3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           จุดคุ้มทุน (หน่วย)</a:t>
                </a:r>
                <a:r>
                  <a:rPr lang="en-US" sz="3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14:m>
                  <m:oMath xmlns:m="http://schemas.openxmlformats.org/officeDocument/2006/math">
                    <m:r>
                      <a:rPr lang="en-US" sz="300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f>
                      <m:fPr>
                        <m:ctrlPr>
                          <a:rPr lang="en-US" sz="300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r>
                          <a:rPr lang="th-TH" sz="3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ต้นทุนคงที่</m:t>
                        </m:r>
                      </m:num>
                      <m:den>
                        <m:r>
                          <a:rPr lang="th-TH" sz="3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อัตรากำไรส่วนเกิน</m:t>
                        </m:r>
                      </m:den>
                    </m:f>
                  </m:oMath>
                </a14:m>
                <a:endParaRPr lang="th-TH" sz="3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th-TH" sz="3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th-TH" sz="3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</a:t>
                </a:r>
                <a:r>
                  <a:rPr lang="th-TH" sz="3000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กำไรส่วนเกินต่อหน่วย   </a:t>
                </a:r>
                <a:r>
                  <a:rPr lang="en-US" sz="3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=</a:t>
                </a:r>
                <a:r>
                  <a:rPr lang="en-US" sz="3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th-TH" sz="3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ราคาขายต่อหน่วย </a:t>
                </a:r>
                <a:r>
                  <a:rPr lang="en-US" sz="3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-</a:t>
                </a:r>
                <a:r>
                  <a:rPr lang="en-US" sz="3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th-TH" sz="3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ต้นทุนผันแปรต่อหน่วย</a:t>
                </a:r>
              </a:p>
              <a:p>
                <a:pPr algn="l"/>
                <a:r>
                  <a:rPr lang="th-TH" sz="3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</a:t>
                </a:r>
                <a:r>
                  <a:rPr lang="th-TH" sz="3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อัตรากำไรส่วนเกิน    </a:t>
                </a:r>
                <a:r>
                  <a:rPr lang="en-US" sz="3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=</a:t>
                </a:r>
                <a:r>
                  <a:rPr lang="en-US" sz="3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th-TH" sz="3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กำไรส่วนเกินต่อหน่วย </a:t>
                </a:r>
                <a:r>
                  <a:rPr lang="en-US" sz="3000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/</a:t>
                </a:r>
                <a:r>
                  <a:rPr lang="en-US" sz="3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en-US" sz="3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th-TH" sz="3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ราคาขายต่อหน่วย</a:t>
                </a:r>
              </a:p>
            </p:txBody>
          </p:sp>
        </mc:Choice>
        <mc:Fallback xmlns="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000248" y="1800225"/>
                <a:ext cx="8191501" cy="4210050"/>
              </a:xfrm>
              <a:blipFill>
                <a:blip r:embed="rId3"/>
                <a:stretch>
                  <a:fillRect l="-1711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4278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48" y="469899"/>
            <a:ext cx="9534525" cy="1130300"/>
          </a:xfrm>
        </p:spPr>
        <p:txBody>
          <a:bodyPr>
            <a:norm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การวิเคราะห์จุดคุ้มทุนโดยใช้กำไรส่วนเกิน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493042" y="1781174"/>
                <a:ext cx="9205914" cy="4895851"/>
              </a:xfrm>
            </p:spPr>
            <p:txBody>
              <a:bodyPr>
                <a:normAutofit fontScale="70000" lnSpcReduction="20000"/>
              </a:bodyPr>
              <a:lstStyle/>
              <a:p>
                <a:pPr algn="l"/>
                <a:r>
                  <a:rPr lang="th-TH" sz="4000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ตัวอย่าง</a:t>
                </a:r>
                <a:r>
                  <a:rPr lang="en-US" sz="4000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th-TH" sz="4000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th-TH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บริษัท เพชร จำกัด ทำการผลิตและจำหน่ายสินค้าในเดือนมกราคม บริษัทจำหน่ายสินค้าหน่วยละ </a:t>
                </a:r>
                <a:r>
                  <a:rPr lang="en-US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600 </a:t>
                </a:r>
                <a:r>
                  <a:rPr lang="th-TH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มีต้นทุนผันแปรหน่วยละ </a:t>
                </a:r>
                <a:r>
                  <a:rPr lang="en-US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270 </a:t>
                </a:r>
                <a:r>
                  <a:rPr lang="th-TH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และต้นทุนคงที่ต่อเดือน </a:t>
                </a:r>
                <a:r>
                  <a:rPr lang="en-US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396,000 </a:t>
                </a:r>
                <a:r>
                  <a:rPr lang="th-TH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สามารถคำนวณจุดคุ้มทุน ได้ดังนี้</a:t>
                </a:r>
              </a:p>
              <a:p>
                <a:pPr algn="l"/>
                <a:endParaRPr lang="th-TH" sz="11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th-TH" sz="32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		       </a:t>
                </a:r>
                <a:r>
                  <a:rPr lang="th-TH" sz="4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จุดคุ้มทุน (หน่วย)</a:t>
                </a:r>
                <a:r>
                  <a:rPr lang="en-US" sz="4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f>
                      <m:fPr>
                        <m:ctrlPr>
                          <a:rPr lang="en-US" sz="400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r>
                          <a:rPr lang="th-TH" sz="4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ต้นทุนคงที่</m:t>
                        </m:r>
                      </m:num>
                      <m:den>
                        <m:r>
                          <a:rPr lang="th-TH" sz="4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กำไรส่วนเกินต่อหน่วย</m:t>
                        </m:r>
                      </m:den>
                    </m:f>
                  </m:oMath>
                </a14:m>
                <a:endParaRPr lang="th-TH" sz="40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th-TH" sz="11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th-TH" sz="31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                    </a:t>
                </a:r>
                <a:r>
                  <a:rPr lang="th-TH" sz="31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ดคุ้มทุน (หน่วย)</a:t>
                </a:r>
                <a:r>
                  <a:rPr lang="en-US" sz="31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        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  </m:t>
                    </m:r>
                    <m:r>
                      <a:rPr lang="en-US" sz="360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f>
                      <m:fPr>
                        <m:ctrlPr>
                          <a:rPr lang="en-US" sz="360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396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,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000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(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600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270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)</m:t>
                        </m:r>
                      </m:den>
                    </m:f>
                  </m:oMath>
                </a14:m>
                <a:endParaRPr lang="th-TH" sz="36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th-TH" sz="36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th-TH" sz="31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ด		          คุ้มทุน (หน</a:t>
                </a:r>
                <a:r>
                  <a:rPr lang="th-TH" sz="3100" b="1" dirty="0" err="1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่ว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   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   </m:t>
                    </m:r>
                    <m:r>
                      <a:rPr lang="en-US" sz="360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f>
                      <m:fPr>
                        <m:ctrlPr>
                          <a:rPr lang="en-US" sz="360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396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,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000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330</m:t>
                        </m:r>
                      </m:den>
                    </m:f>
                  </m:oMath>
                </a14:m>
                <a:endParaRPr lang="en-US" sz="36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en-US" sz="13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en-US" sz="31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                                                             </a:t>
                </a:r>
                <a:r>
                  <a:rPr lang="en-US" sz="31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 </m:t>
                    </m:r>
                    <m:r>
                      <a:rPr lang="en-US" sz="2600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=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1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,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200</m:t>
                    </m:r>
                  </m:oMath>
                </a14:m>
                <a:r>
                  <a:rPr lang="en-US" sz="26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en-US" sz="31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</a:t>
                </a:r>
                <a:r>
                  <a:rPr lang="th-TH" sz="4000" b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หน่วย</a:t>
                </a:r>
              </a:p>
              <a:p>
                <a:pPr algn="l"/>
                <a:r>
                  <a:rPr lang="en-US" b="1" i="1" dirty="0">
                    <a:solidFill>
                      <a:srgbClr val="002060"/>
                    </a:solidFill>
                    <a:latin typeface="Cambria Math" panose="02040503050406030204" pitchFamily="18" charset="0"/>
                  </a:rPr>
                  <a:t>                                	</a:t>
                </a:r>
              </a:p>
              <a:p>
                <a:pPr algn="l"/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             </a:t>
                </a:r>
              </a:p>
              <a:p>
                <a:pPr algn="l"/>
                <a:endParaRPr lang="en-US" sz="28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en-US" sz="2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th-TH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493042" y="1781174"/>
                <a:ext cx="9205914" cy="4895851"/>
              </a:xfrm>
              <a:blipFill>
                <a:blip r:embed="rId3"/>
                <a:stretch>
                  <a:fillRect l="-1391" t="-3362" b="-1494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578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48" y="469899"/>
            <a:ext cx="9534525" cy="1130300"/>
          </a:xfrm>
        </p:spPr>
        <p:txBody>
          <a:bodyPr>
            <a:norm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การวิเคราะห์จุดคุ้มทุนโดยใช้กำไรส่วนเกิน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493042" y="1781175"/>
                <a:ext cx="9205914" cy="4895850"/>
              </a:xfrm>
            </p:spPr>
            <p:txBody>
              <a:bodyPr>
                <a:normAutofit fontScale="70000" lnSpcReduction="20000"/>
              </a:bodyPr>
              <a:lstStyle/>
              <a:p>
                <a:pPr algn="l"/>
                <a:r>
                  <a:rPr lang="th-TH" sz="4000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ตัวอย่าง</a:t>
                </a:r>
                <a:r>
                  <a:rPr lang="en-US" sz="4000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th-TH" sz="4000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th-TH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บริษัท ไพลิน จำกัด ทำการผลิตและจำหน่ายสินค้าในเดือนมกราคม บริษัทจำหน่ายสินค้าหน่วยละ </a:t>
                </a:r>
                <a:r>
                  <a:rPr lang="en-US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600 </a:t>
                </a:r>
                <a:r>
                  <a:rPr lang="th-TH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มีต้นทุนผันแปรหน่วยละ </a:t>
                </a:r>
                <a:r>
                  <a:rPr lang="en-US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270 </a:t>
                </a:r>
                <a:r>
                  <a:rPr lang="th-TH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และต้นทุนคงที่ต่อเดือน </a:t>
                </a:r>
                <a:r>
                  <a:rPr lang="en-US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396,000 </a:t>
                </a:r>
                <a:r>
                  <a:rPr lang="th-TH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สามารถคำนวณจุดคุ้มทุน ได้ดังนี้</a:t>
                </a:r>
              </a:p>
              <a:p>
                <a:pPr algn="l"/>
                <a:endParaRPr lang="th-TH" sz="11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th-TH" sz="32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		       </a:t>
                </a:r>
                <a:r>
                  <a:rPr lang="th-TH" sz="4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จุดคุ้มทุน </a:t>
                </a:r>
                <a:r>
                  <a:rPr lang="th-TH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(บาท)</a:t>
                </a:r>
                <a:r>
                  <a:rPr lang="en-US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f>
                      <m:fPr>
                        <m:ctrlPr>
                          <a:rPr lang="en-US" sz="400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r>
                          <a:rPr lang="th-TH" sz="4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ต้นทุนคงที่</m:t>
                        </m:r>
                      </m:num>
                      <m:den>
                        <m:r>
                          <a:rPr lang="th-TH" sz="4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กำไรส่วนเกินต่อหน่วย</m:t>
                        </m:r>
                      </m:den>
                    </m:f>
                  </m:oMath>
                </a14:m>
                <a:endParaRPr lang="th-TH" sz="40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th-TH" sz="11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th-TH" sz="31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                    </a:t>
                </a:r>
                <a:r>
                  <a:rPr lang="th-TH" sz="31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ดคุ้มทุน (หน่วย)</a:t>
                </a:r>
                <a:r>
                  <a:rPr lang="en-US" sz="31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         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  </m:t>
                    </m:r>
                    <m:r>
                      <a:rPr lang="en-US" sz="360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f>
                      <m:fPr>
                        <m:ctrlPr>
                          <a:rPr lang="en-US" sz="360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396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,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000</m:t>
                        </m:r>
                      </m:num>
                      <m:den>
                        <m:d>
                          <m:d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  <a:cs typeface="Angsana New" panose="02020603050405020304" pitchFamily="18" charset="-34"/>
                              </a:rPr>
                            </m:ctrlPr>
                          </m:d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600</m:t>
                            </m:r>
                            <m:r>
                              <a:rPr lang="en-US" sz="3600" b="0" i="1" smtClean="0">
                                <a:latin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−</m:t>
                            </m:r>
                            <m:r>
                              <a:rPr lang="en-US" sz="3600" b="0" i="1" smtClean="0">
                                <a:latin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270</m:t>
                            </m:r>
                          </m:e>
                        </m:d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/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600</m:t>
                        </m:r>
                      </m:den>
                    </m:f>
                  </m:oMath>
                </a14:m>
                <a:endParaRPr lang="th-TH" sz="36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th-TH" sz="36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th-TH" sz="31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ด		          คุ้มทุน (หน</a:t>
                </a:r>
                <a:r>
                  <a:rPr lang="th-TH" sz="3100" b="1" dirty="0" err="1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่ว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   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   </m:t>
                    </m:r>
                    <m:r>
                      <a:rPr lang="en-US" sz="360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f>
                      <m:fPr>
                        <m:ctrlPr>
                          <a:rPr lang="en-US" sz="360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396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,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000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0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.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55</m:t>
                        </m:r>
                      </m:den>
                    </m:f>
                  </m:oMath>
                </a14:m>
                <a:endParaRPr lang="en-US" sz="36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en-US" sz="13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en-US" sz="31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                                                             </a:t>
                </a:r>
                <a:r>
                  <a:rPr lang="en-US" sz="31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 </m:t>
                    </m:r>
                    <m:r>
                      <a:rPr lang="en-US" sz="2600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=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720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,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000</m:t>
                    </m:r>
                  </m:oMath>
                </a14:m>
                <a:r>
                  <a:rPr lang="en-US" sz="31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</a:t>
                </a:r>
                <a:r>
                  <a:rPr lang="th-TH" sz="4000" b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</a:t>
                </a:r>
              </a:p>
              <a:p>
                <a:pPr algn="l"/>
                <a:r>
                  <a:rPr lang="en-US" b="1" i="1" dirty="0">
                    <a:solidFill>
                      <a:srgbClr val="002060"/>
                    </a:solidFill>
                    <a:latin typeface="Cambria Math" panose="02040503050406030204" pitchFamily="18" charset="0"/>
                  </a:rPr>
                  <a:t>                                	</a:t>
                </a:r>
              </a:p>
              <a:p>
                <a:pPr algn="l"/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             </a:t>
                </a:r>
              </a:p>
              <a:p>
                <a:pPr algn="l"/>
                <a:endParaRPr lang="en-US" sz="28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en-US" sz="2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th-TH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493042" y="1781175"/>
                <a:ext cx="9205914" cy="4895850"/>
              </a:xfrm>
              <a:blipFill>
                <a:blip r:embed="rId3"/>
                <a:stretch>
                  <a:fillRect l="-1391" t="-3362" b="-1494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4982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48" y="469899"/>
            <a:ext cx="9534525" cy="1130300"/>
          </a:xfrm>
        </p:spPr>
        <p:txBody>
          <a:bodyPr>
            <a:norm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การวิเคราะห์จุดคุ้มทุนโดยใช้แผนภาพ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83FD4843-EA1F-4EF5-9C0F-25E979C62F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3042" y="1781174"/>
            <a:ext cx="9205914" cy="4895851"/>
          </a:xfrm>
        </p:spPr>
        <p:txBody>
          <a:bodyPr>
            <a:normAutofit/>
          </a:bodyPr>
          <a:lstStyle/>
          <a:p>
            <a:pPr algn="l"/>
            <a:r>
              <a:rPr lang="en-US" b="1" i="1" dirty="0">
                <a:solidFill>
                  <a:srgbClr val="002060"/>
                </a:solidFill>
                <a:latin typeface="Cambria Math" panose="02040503050406030204" pitchFamily="18" charset="0"/>
              </a:rPr>
              <a:t>	</a:t>
            </a:r>
          </a:p>
          <a:p>
            <a:pPr algn="l"/>
            <a:r>
              <a:rPr lang="th-TH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             </a:t>
            </a:r>
          </a:p>
          <a:p>
            <a:pPr algn="l"/>
            <a:endParaRPr lang="en-US" sz="2800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l"/>
            <a:endParaRPr lang="en-US" sz="2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l"/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aphicFrame>
        <p:nvGraphicFramePr>
          <p:cNvPr id="10" name="แผนภูมิ 9">
            <a:extLst>
              <a:ext uri="{FF2B5EF4-FFF2-40B4-BE49-F238E27FC236}">
                <a16:creationId xmlns:a16="http://schemas.microsoft.com/office/drawing/2014/main" id="{754FFC8B-3DFB-4ED3-BA86-88AEDE4A08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5641130"/>
              </p:ext>
            </p:extLst>
          </p:nvPr>
        </p:nvGraphicFramePr>
        <p:xfrm>
          <a:off x="1638297" y="1781174"/>
          <a:ext cx="8327232" cy="4752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3EC5FFCA-39F7-459F-8ADF-9E300C6ECB22}"/>
              </a:ext>
            </a:extLst>
          </p:cNvPr>
          <p:cNvSpPr txBox="1"/>
          <p:nvPr/>
        </p:nvSpPr>
        <p:spPr>
          <a:xfrm>
            <a:off x="9370221" y="2108346"/>
            <a:ext cx="790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รายได้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BFB4E4CD-F172-4FBE-8E16-247AF73EAB8A}"/>
              </a:ext>
            </a:extLst>
          </p:cNvPr>
          <p:cNvSpPr txBox="1"/>
          <p:nvPr/>
        </p:nvSpPr>
        <p:spPr>
          <a:xfrm>
            <a:off x="9394033" y="3157537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ต้นทุน</a:t>
            </a:r>
          </a:p>
        </p:txBody>
      </p:sp>
    </p:spTree>
    <p:extLst>
      <p:ext uri="{BB962C8B-B14F-4D97-AF65-F5344CB8AC3E}">
        <p14:creationId xmlns:p14="http://schemas.microsoft.com/office/powerpoint/2010/main" val="2110303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50" y="498475"/>
            <a:ext cx="9534525" cy="1130300"/>
          </a:xfrm>
        </p:spPr>
        <p:txBody>
          <a:bodyPr>
            <a:norm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การวิเคราะห์จุดคุ้มทุนโดยกำหนดกำไรที่ต้องการ</a:t>
            </a:r>
            <a:r>
              <a:rPr lang="th-TH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ก่อนหักภาษี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062161" y="1809750"/>
                <a:ext cx="8191501" cy="421005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การหาจุดคุ้มทุนเป็นจำนวนหน่วย</a:t>
                </a:r>
              </a:p>
              <a:p>
                <a:pPr algn="l"/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โดยใช้สมการ   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𝑺𝑿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 =  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𝑽𝑿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𝑭𝑪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</m:oMath>
                </a14:m>
                <a:endParaRPr lang="en-US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โดยที่	</a:t>
                </a:r>
                <a:r>
                  <a:rPr lang="en-US" sz="3200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S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=  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ราคาขายต่อหน่วย</a:t>
                </a:r>
              </a:p>
              <a:p>
                <a:pPr algn="l"/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</a:t>
                </a:r>
                <a:r>
                  <a:rPr lang="en-US" sz="3200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=  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จำนวนหน่วยที่ขาย</a:t>
                </a:r>
              </a:p>
              <a:p>
                <a:pPr algn="l"/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</a:t>
                </a:r>
                <a:r>
                  <a:rPr lang="en-US" sz="3200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V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=  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ต้นทุนผันแปรต่อหน่วย</a:t>
                </a:r>
              </a:p>
              <a:p>
                <a:pPr algn="l"/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</a:t>
                </a:r>
                <a:r>
                  <a:rPr lang="en-US" sz="3200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FC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=  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ต้นทุนคงที่</a:t>
                </a:r>
              </a:p>
              <a:p>
                <a:pPr algn="l"/>
                <a:r>
                  <a:rPr lang="en-US" sz="3200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               P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=  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กำไรที่ต้องการ</a:t>
                </a:r>
              </a:p>
            </p:txBody>
          </p:sp>
        </mc:Choice>
        <mc:Fallback xmlns="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062161" y="1809750"/>
                <a:ext cx="8191501" cy="4210050"/>
              </a:xfrm>
              <a:blipFill>
                <a:blip r:embed="rId3"/>
                <a:stretch>
                  <a:fillRect l="-2232" t="-3184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3784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48" y="469899"/>
            <a:ext cx="9534525" cy="1130300"/>
          </a:xfrm>
        </p:spPr>
        <p:txBody>
          <a:bodyPr>
            <a:norm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การวิเคราะห์จุดคุ้มทุนโดยกำหนดกำไรที่ต้องการ</a:t>
            </a:r>
            <a:r>
              <a:rPr lang="th-TH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ก่อนหักภาษี</a:t>
            </a:r>
            <a:endParaRPr lang="th-TH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519236" y="1704974"/>
                <a:ext cx="9277351" cy="4848225"/>
              </a:xfrm>
            </p:spPr>
            <p:txBody>
              <a:bodyPr>
                <a:normAutofit fontScale="92500" lnSpcReduction="20000"/>
              </a:bodyPr>
              <a:lstStyle/>
              <a:p>
                <a:pPr algn="l"/>
                <a:r>
                  <a:rPr lang="th-TH" sz="3200" b="1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ตัวอย่าง</a:t>
                </a:r>
                <a:r>
                  <a:rPr lang="en-US" sz="3200" b="1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th-TH" sz="3200" b="1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บริษัท พลอย จำกัด ทำการผลิตและจำหน่ายสินค้าในเดือนมกราคม บริษัทจำหน่ายสินค้าหน่วยละ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600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มีต้นทุนผันแปรหน่วยละ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270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และต้นทุนคงที่ต่อเดือน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396,000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บริษัทต้องการกำไรก่อนภาษี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528,000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</a:t>
                </a:r>
              </a:p>
              <a:p>
                <a:pPr algn="l"/>
                <a:r>
                  <a:rPr lang="en-US" b="1" i="1" dirty="0">
                    <a:solidFill>
                      <a:srgbClr val="002060"/>
                    </a:solidFill>
                    <a:latin typeface="Cambria Math" panose="02040503050406030204" pitchFamily="18" charset="0"/>
                  </a:rPr>
                  <a:t>                                	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𝑺𝑿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   =     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𝑽𝑿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𝑭𝑪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</m:oMath>
                </a14:m>
                <a:endParaRPr lang="en-US" sz="20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en-US" sz="20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                 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600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=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270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 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+ 396,000 + 528,000</a:t>
                </a:r>
              </a:p>
              <a:p>
                <a:pPr algn="l"/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  600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– 270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=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396,000</a:t>
                </a:r>
              </a:p>
              <a:p>
                <a:pPr algn="l"/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              330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=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924,000</a:t>
                </a:r>
              </a:p>
              <a:p>
                <a:pPr algn="l"/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	   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=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2,800   </a:t>
                </a:r>
                <a:r>
                  <a:rPr lang="th-TH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หน่วย</a:t>
                </a:r>
              </a:p>
              <a:p>
                <a:pPr algn="l"/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ดังนั้น บริษัทจะต้องขายสินค้าให้ได้ จำนวน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2,800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หน่วยต่อเดือนจึงได้กำไรที่ต้องการก่อนภาษี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528,000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</a:t>
                </a:r>
              </a:p>
              <a:p>
                <a:pPr algn="l"/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ยอดขายเป็นที่ต้องกำไรก่อนภาษี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528,000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 =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2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,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80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0 ×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600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=  1,680,000 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</a:t>
                </a:r>
              </a:p>
              <a:p>
                <a:pPr algn="l"/>
                <a:endParaRPr lang="en-US" sz="28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en-US" sz="2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th-TH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519236" y="1704974"/>
                <a:ext cx="9277351" cy="4848225"/>
              </a:xfrm>
              <a:blipFill>
                <a:blip r:embed="rId3"/>
                <a:stretch>
                  <a:fillRect l="-1511" t="-3648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2032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48" y="469899"/>
            <a:ext cx="9534525" cy="1130300"/>
          </a:xfrm>
        </p:spPr>
        <p:txBody>
          <a:bodyPr>
            <a:norm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การวิเคราะห์จุดคุ้มทุนโดยกำหนดกำไรที่ต้องการ</a:t>
            </a:r>
            <a:r>
              <a:rPr lang="th-TH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ก่อนหักภาษี</a:t>
            </a:r>
            <a:endParaRPr lang="th-TH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493042" y="1781174"/>
                <a:ext cx="9205914" cy="4895851"/>
              </a:xfrm>
            </p:spPr>
            <p:txBody>
              <a:bodyPr>
                <a:normAutofit fontScale="70000" lnSpcReduction="20000"/>
              </a:bodyPr>
              <a:lstStyle/>
              <a:p>
                <a:pPr algn="l"/>
                <a:r>
                  <a:rPr lang="th-TH" sz="4000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ตัวอย่าง</a:t>
                </a:r>
                <a:r>
                  <a:rPr lang="en-US" sz="4000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th-TH" sz="4000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th-TH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บริษัท เพชร จำกัด ทำการผลิตและจำหน่ายสินค้าในเดือนมกราคม บริษัทจำหน่ายสินค้าหน่วยละ </a:t>
                </a:r>
                <a:r>
                  <a:rPr lang="en-US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600 </a:t>
                </a:r>
                <a:r>
                  <a:rPr lang="th-TH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มีต้นทุนผันแปรหน่วยละ </a:t>
                </a:r>
                <a:r>
                  <a:rPr lang="en-US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270 </a:t>
                </a:r>
                <a:r>
                  <a:rPr lang="th-TH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และต้นทุนคงที่ต่อเดือน </a:t>
                </a:r>
                <a:r>
                  <a:rPr lang="en-US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396,000 </a:t>
                </a:r>
                <a:r>
                  <a:rPr lang="th-TH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บริษัทต้องการกำไรก่อนภาษี </a:t>
                </a:r>
                <a:r>
                  <a:rPr lang="en-US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528,000 </a:t>
                </a:r>
                <a:r>
                  <a:rPr lang="th-TH" sz="4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</a:t>
                </a:r>
              </a:p>
              <a:p>
                <a:pPr algn="l"/>
                <a:endParaRPr lang="th-TH" sz="11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th-TH" sz="32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		       </a:t>
                </a:r>
                <a:r>
                  <a:rPr lang="th-TH" sz="4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จุดคุ้มทุน (หน่วย)</a:t>
                </a:r>
                <a:r>
                  <a:rPr lang="en-US" sz="4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f>
                      <m:fPr>
                        <m:ctrlPr>
                          <a:rPr lang="en-US" sz="400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r>
                          <a:rPr lang="th-TH" sz="4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ต้นทุนคงที่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+</m:t>
                        </m:r>
                        <m:r>
                          <a:rPr lang="th-TH" sz="4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กำไรก่อนภาษี</m:t>
                        </m:r>
                      </m:num>
                      <m:den>
                        <m:r>
                          <a:rPr lang="th-TH" sz="4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กำไรส่วนเกินต่อหน่วย</m:t>
                        </m:r>
                      </m:den>
                    </m:f>
                  </m:oMath>
                </a14:m>
                <a:endParaRPr lang="th-TH" sz="40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th-TH" sz="11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th-TH" sz="31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                    </a:t>
                </a:r>
                <a:r>
                  <a:rPr lang="th-TH" sz="31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ดคุ้มทุน (หน่วย)</a:t>
                </a:r>
                <a:r>
                  <a:rPr lang="en-US" sz="31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        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  </m:t>
                    </m:r>
                    <m:r>
                      <a:rPr lang="en-US" sz="360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f>
                      <m:fPr>
                        <m:ctrlPr>
                          <a:rPr lang="en-US" sz="360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396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,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000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+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528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,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000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(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600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270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)</m:t>
                        </m:r>
                      </m:den>
                    </m:f>
                  </m:oMath>
                </a14:m>
                <a:endParaRPr lang="th-TH" sz="36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th-TH" sz="36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th-TH" sz="31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ด		          คุ้มทุน (หน</a:t>
                </a:r>
                <a:r>
                  <a:rPr lang="th-TH" sz="3100" b="1" dirty="0" err="1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่ว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   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   </m:t>
                    </m:r>
                    <m:r>
                      <a:rPr lang="en-US" sz="360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f>
                      <m:fPr>
                        <m:ctrlPr>
                          <a:rPr lang="en-US" sz="360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924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,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000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330</m:t>
                        </m:r>
                      </m:den>
                    </m:f>
                  </m:oMath>
                </a14:m>
                <a:endParaRPr lang="en-US" sz="36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en-US" sz="13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en-US" sz="31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                                                             </a:t>
                </a:r>
                <a:r>
                  <a:rPr lang="en-US" sz="31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  </m:t>
                    </m:r>
                    <m:r>
                      <a:rPr lang="en-US" sz="2600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=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2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,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800</m:t>
                    </m:r>
                  </m:oMath>
                </a14:m>
                <a:r>
                  <a:rPr lang="en-US" sz="26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en-US" sz="31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</a:t>
                </a:r>
                <a:r>
                  <a:rPr lang="th-TH" sz="4000" b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หน่วย</a:t>
                </a:r>
              </a:p>
              <a:p>
                <a:pPr algn="l"/>
                <a:r>
                  <a:rPr lang="en-US" b="1" i="1" dirty="0">
                    <a:solidFill>
                      <a:srgbClr val="002060"/>
                    </a:solidFill>
                    <a:latin typeface="Cambria Math" panose="02040503050406030204" pitchFamily="18" charset="0"/>
                  </a:rPr>
                  <a:t>                                	</a:t>
                </a:r>
              </a:p>
              <a:p>
                <a:pPr algn="l"/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             </a:t>
                </a:r>
              </a:p>
              <a:p>
                <a:pPr algn="l"/>
                <a:endParaRPr lang="en-US" sz="28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en-US" sz="2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th-TH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493042" y="1781174"/>
                <a:ext cx="9205914" cy="4895851"/>
              </a:xfrm>
              <a:blipFill>
                <a:blip r:embed="rId3"/>
                <a:stretch>
                  <a:fillRect l="-1391" t="-3362" b="-1619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3127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48" y="469899"/>
            <a:ext cx="9534525" cy="1130300"/>
          </a:xfrm>
        </p:spPr>
        <p:txBody>
          <a:bodyPr>
            <a:norm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การวิเคราะห์จุดคุ้มทุนโดยกำหนดกำไรที่ต้องการ</a:t>
            </a:r>
            <a:r>
              <a:rPr lang="th-TH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หลังหักภาษี</a:t>
            </a:r>
            <a:endParaRPr lang="th-TH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519236" y="1704974"/>
                <a:ext cx="9277351" cy="4848225"/>
              </a:xfrm>
            </p:spPr>
            <p:txBody>
              <a:bodyPr>
                <a:normAutofit fontScale="92500" lnSpcReduction="20000"/>
              </a:bodyPr>
              <a:lstStyle/>
              <a:p>
                <a:pPr algn="l"/>
                <a:r>
                  <a:rPr lang="th-TH" sz="3200" b="1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ตัวอย่าง</a:t>
                </a:r>
                <a:r>
                  <a:rPr lang="en-US" sz="3200" b="1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th-TH" sz="3200" b="1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บริษัท พลอย จำกัด ทำการผลิตและจำหน่ายสินค้าในเดือนมกราคม บริษัทจำหน่ายสินค้าหน่วยละ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600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มีต้นทุนผันแปรหน่วยละ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270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และต้นทุนคงที่ต่อเดือน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389,000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บริษัทต้องการกำไรหลังภาษี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490,000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</a:t>
                </a:r>
              </a:p>
              <a:p>
                <a:pPr algn="l"/>
                <a:r>
                  <a:rPr lang="en-US" b="1" i="1" dirty="0">
                    <a:solidFill>
                      <a:srgbClr val="002060"/>
                    </a:solidFill>
                    <a:latin typeface="Cambria Math" panose="02040503050406030204" pitchFamily="18" charset="0"/>
                  </a:rPr>
                  <a:t>                                	</a:t>
                </a:r>
                <a14:m>
                  <m:oMath xmlns:m="http://schemas.openxmlformats.org/officeDocument/2006/math">
                    <m:r>
                      <a:rPr lang="en-US" sz="19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𝑺𝑿</m:t>
                    </m:r>
                    <m:r>
                      <a:rPr lang="en-US" sz="19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   =     </m:t>
                    </m:r>
                    <m:r>
                      <a:rPr lang="en-US" sz="19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𝑽𝑿</m:t>
                    </m:r>
                    <m:r>
                      <a:rPr lang="en-US" sz="19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9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𝑭𝑪</m:t>
                    </m:r>
                    <m:r>
                      <a:rPr lang="en-US" sz="19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9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9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𝑷</m:t>
                        </m:r>
                      </m:num>
                      <m:den>
                        <m:r>
                          <a:rPr lang="en-US" sz="19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  <m:r>
                          <a:rPr lang="en-US" sz="19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th-TH" sz="19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อัตราภาษี</m:t>
                        </m:r>
                      </m:den>
                    </m:f>
                  </m:oMath>
                </a14:m>
                <a:endParaRPr lang="en-US" sz="1900" b="1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en-US" sz="20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</a:t>
                </a:r>
                <a:r>
                  <a:rPr lang="en-US" sz="20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          </m:t>
                    </m:r>
                    <m:r>
                      <a:rPr 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600</m:t>
                    </m:r>
                    <m:r>
                      <a:rPr 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   =     </m:t>
                    </m:r>
                    <m:r>
                      <a:rPr 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270</m:t>
                    </m:r>
                    <m:r>
                      <a:rPr 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389</m:t>
                    </m:r>
                    <m:r>
                      <a:rPr 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000</m:t>
                    </m:r>
                    <m:r>
                      <a:rPr 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490</m:t>
                        </m:r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000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8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  600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– 270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=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389,000 </a:t>
                </a:r>
                <a14:m>
                  <m:oMath xmlns:m="http://schemas.openxmlformats.org/officeDocument/2006/math">
                    <m:r>
                      <a:rPr lang="en-US" sz="190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+</m:t>
                    </m:r>
                  </m:oMath>
                </a14:m>
                <a:r>
                  <a:rPr lang="en-US" sz="19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700,000</a:t>
                </a:r>
              </a:p>
              <a:p>
                <a:pPr algn="l"/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              330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=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1,089,000</a:t>
                </a:r>
              </a:p>
              <a:p>
                <a:pPr algn="l"/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	   </a:t>
                </a:r>
                <a:r>
                  <a:rPr lang="en-US" sz="2800" i="1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X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=</a:t>
                </a:r>
                <a:r>
                  <a:rPr lang="en-US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3,300   </a:t>
                </a:r>
                <a:r>
                  <a:rPr lang="th-TH" sz="28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หน่วย</a:t>
                </a:r>
              </a:p>
              <a:p>
                <a:pPr algn="l"/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ดังนั้น บริษัทจะต้องขายสินค้าให้ได้ จำนวน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3,300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หน่วยต่อเดือนจึงได้กำไรที่ต้องการหลังภาษี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490,000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</a:t>
                </a:r>
              </a:p>
              <a:p>
                <a:pPr algn="l"/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ยอดขายเป็นที่ต้องกำไรก่อนภาษี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490,000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 =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3,300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×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600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</a:t>
                </a:r>
                <a:r>
                  <a:rPr lang="en-US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=  1,980,000 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</a:t>
                </a:r>
              </a:p>
              <a:p>
                <a:pPr algn="l"/>
                <a:endParaRPr lang="en-US" sz="28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en-US" sz="2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th-TH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519236" y="1704974"/>
                <a:ext cx="9277351" cy="4848225"/>
              </a:xfrm>
              <a:blipFill>
                <a:blip r:embed="rId3"/>
                <a:stretch>
                  <a:fillRect l="-1511" t="-3648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7317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48" y="469899"/>
            <a:ext cx="9534525" cy="1130300"/>
          </a:xfrm>
        </p:spPr>
        <p:txBody>
          <a:bodyPr>
            <a:norm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ระดับความปลอดภัย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493042" y="1781174"/>
                <a:ext cx="9205914" cy="4895851"/>
              </a:xfrm>
            </p:spPr>
            <p:txBody>
              <a:bodyPr>
                <a:normAutofit fontScale="92500" lnSpcReduction="10000"/>
              </a:bodyPr>
              <a:lstStyle/>
              <a:p>
                <a:pPr algn="l"/>
                <a:r>
                  <a:rPr lang="th-TH" sz="39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th-TH" sz="39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ระดับความปลอดภัย  </a:t>
                </a:r>
                <a:r>
                  <a:rPr lang="th-TH" sz="39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หมายถึง  ส่วนที่ยอดขายสูงกว่าจุดคุ้มทุน </a:t>
                </a:r>
                <a:endParaRPr lang="th-TH" sz="11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th-TH" sz="32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</a:t>
                </a:r>
                <a:r>
                  <a:rPr lang="th-TH" sz="3200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ตัวอย่าง</a:t>
                </a:r>
                <a:r>
                  <a:rPr lang="en-US" sz="3200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th-TH" sz="3200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บริษัท เพชร จำกัด ทำการผลิตและจำหน่ายสินค้าในเดือนมกราคม บริษัทจำหน่ายสินค้าหน่วยละ 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600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มีต้นทุนผันแปรหน่วยละ 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270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และต้นทุนคงที่ต่อเดือน 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396,000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 บริษัทประมาณยอดขายจริงได้ 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1,500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หน่วย สามารถหาส่วนเกินที่ปลอดภัย ได้ดังนี้</a:t>
                </a:r>
              </a:p>
              <a:p>
                <a:pPr algn="l"/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</a:t>
                </a:r>
                <a:r>
                  <a:rPr lang="th-TH" sz="32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ส่วนเกินที่ปลอดภัย  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=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ยอดขายจริง – ยอดขาย ณ จุดคุ้มทุน</a:t>
                </a:r>
              </a:p>
              <a:p>
                <a:pPr algn="l"/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                       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=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(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1,500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×</m:t>
                    </m:r>
                  </m:oMath>
                </a14:m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600) –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(</a:t>
                </a:r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1,200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×</m:t>
                    </m:r>
                  </m:oMath>
                </a14:m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600) </a:t>
                </a:r>
              </a:p>
              <a:p>
                <a:pPr algn="l"/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	=  900,000 – 720,000</a:t>
                </a:r>
              </a:p>
              <a:p>
                <a:pPr algn="l"/>
                <a:r>
                  <a:rPr lang="en-US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	=  180,000  </a:t>
                </a:r>
                <a:r>
                  <a:rPr lang="th-TH" sz="3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บาท</a:t>
                </a:r>
              </a:p>
              <a:p>
                <a:pPr algn="l"/>
                <a:r>
                  <a:rPr lang="th-TH" sz="32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th-TH" sz="3200" dirty="0">
                    <a:solidFill>
                      <a:srgbClr val="00206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                      </a:t>
                </a:r>
              </a:p>
              <a:p>
                <a:pPr algn="l"/>
                <a:endParaRPr lang="en-US" sz="2800" dirty="0">
                  <a:solidFill>
                    <a:srgbClr val="00206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en-US" sz="2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th-TH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493042" y="1781174"/>
                <a:ext cx="9205914" cy="4895851"/>
              </a:xfrm>
              <a:blipFill>
                <a:blip r:embed="rId3"/>
                <a:stretch>
                  <a:fillRect l="-2053" t="-3611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324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062" y="527049"/>
            <a:ext cx="9534525" cy="1130300"/>
          </a:xfrm>
        </p:spPr>
        <p:txBody>
          <a:bodyPr>
            <a:norm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การวิเคราะห์จุดคุ้มทุนกรณีมีสินค้ามากกว่า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1 </a:t>
            </a:r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ชนิด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83FD4843-EA1F-4EF5-9C0F-25E979C62F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9236" y="1704974"/>
            <a:ext cx="9277351" cy="4848225"/>
          </a:xfrm>
        </p:spPr>
        <p:txBody>
          <a:bodyPr>
            <a:normAutofit/>
          </a:bodyPr>
          <a:lstStyle/>
          <a:p>
            <a:pPr algn="l"/>
            <a:endParaRPr lang="en-US" sz="2800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l"/>
            <a:endParaRPr lang="en-US" sz="2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l"/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aphicFrame>
        <p:nvGraphicFramePr>
          <p:cNvPr id="5" name="ไดอะแกรม 4">
            <a:extLst>
              <a:ext uri="{FF2B5EF4-FFF2-40B4-BE49-F238E27FC236}">
                <a16:creationId xmlns:a16="http://schemas.microsoft.com/office/drawing/2014/main" id="{56270423-F319-4659-9D7D-657D3DC002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8144973"/>
              </p:ext>
            </p:extLst>
          </p:nvPr>
        </p:nvGraphicFramePr>
        <p:xfrm>
          <a:off x="2062955" y="1895475"/>
          <a:ext cx="7932737" cy="4157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74839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48" y="469899"/>
            <a:ext cx="9534525" cy="1130300"/>
          </a:xfrm>
        </p:spPr>
        <p:txBody>
          <a:bodyPr>
            <a:norm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การวิเคราะห์จุดคุ้มทุนกรณีมีสินค้ามากกว่า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1 </a:t>
            </a:r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ชนิด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83FD4843-EA1F-4EF5-9C0F-25E979C62F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9236" y="1704974"/>
            <a:ext cx="9277351" cy="4848225"/>
          </a:xfrm>
        </p:spPr>
        <p:txBody>
          <a:bodyPr>
            <a:normAutofit/>
          </a:bodyPr>
          <a:lstStyle/>
          <a:p>
            <a:pPr algn="l"/>
            <a:r>
              <a:rPr lang="th-TH" sz="3200" b="1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ตัวอย่าง</a:t>
            </a:r>
            <a:r>
              <a:rPr lang="en-US" sz="3200" b="1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200" b="1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บริษัท เพทาย จำกัด ทำการผลิตและจำหน่ายอะไหล่รถยนต์ สินค้าที่ผลิตมี </a:t>
            </a:r>
            <a:r>
              <a:rPr lang="en-US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 </a:t>
            </a:r>
            <a:r>
              <a:rPr lang="th-TH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ชนิด คือ เกรด </a:t>
            </a:r>
            <a:r>
              <a:rPr lang="en-US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 </a:t>
            </a:r>
            <a:r>
              <a:rPr lang="th-TH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และเกรด </a:t>
            </a:r>
            <a:r>
              <a:rPr lang="en-US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 </a:t>
            </a:r>
            <a:r>
              <a:rPr lang="th-TH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ยอดขายสำหรับสินค้าทั้ง </a:t>
            </a:r>
            <a:r>
              <a:rPr lang="en-US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 </a:t>
            </a:r>
            <a:r>
              <a:rPr lang="th-TH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ชนิด ดังนี้ เกรด </a:t>
            </a:r>
            <a:r>
              <a:rPr lang="en-US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 70% </a:t>
            </a:r>
            <a:r>
              <a:rPr lang="th-TH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และเกรด </a:t>
            </a:r>
            <a:r>
              <a:rPr lang="en-US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 30% </a:t>
            </a:r>
            <a:r>
              <a:rPr lang="th-TH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ต้นทุนคงที่เกิดขึ้น </a:t>
            </a:r>
            <a:r>
              <a:rPr lang="en-US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997,500 </a:t>
            </a:r>
            <a:r>
              <a:rPr lang="th-TH" sz="32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บาท ข้อมูลเกี่ยวกับการขายและต้นทุนที่เกิดขึ้นมีดังนี้</a:t>
            </a:r>
          </a:p>
          <a:p>
            <a:pPr algn="l"/>
            <a:r>
              <a:rPr lang="en-US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            </a:t>
            </a:r>
            <a:r>
              <a:rPr lang="th-TH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	</a:t>
            </a:r>
            <a:r>
              <a:rPr lang="th-TH" sz="3200" b="1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เกรด </a:t>
            </a:r>
            <a:r>
              <a:rPr lang="en-US" sz="3200" b="1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</a:t>
            </a:r>
            <a:r>
              <a:rPr lang="en-US" sz="3200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		</a:t>
            </a:r>
            <a:r>
              <a:rPr lang="th-TH" sz="3200" b="1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เกรด </a:t>
            </a:r>
            <a:r>
              <a:rPr lang="en-US" sz="3200" b="1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</a:t>
            </a:r>
          </a:p>
          <a:p>
            <a:pPr algn="l"/>
            <a:r>
              <a:rPr lang="th-TH" sz="3200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ราคาขาย    </a:t>
            </a:r>
            <a:r>
              <a:rPr lang="en-US" sz="3200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400		200</a:t>
            </a:r>
          </a:p>
          <a:p>
            <a:pPr algn="l"/>
            <a:r>
              <a:rPr lang="th-TH" sz="3200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ต้นทุนผันแปร  </a:t>
            </a:r>
            <a:r>
              <a:rPr lang="en-US" sz="3200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</a:t>
            </a:r>
            <a:r>
              <a:rPr lang="en-US" sz="3200" i="1" u="sng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240</a:t>
            </a:r>
            <a:r>
              <a:rPr lang="en-US" sz="3200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</a:t>
            </a:r>
            <a:r>
              <a:rPr lang="en-US" sz="3200" i="1" u="sng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130</a:t>
            </a:r>
          </a:p>
          <a:p>
            <a:pPr algn="l"/>
            <a:r>
              <a:rPr lang="th-TH" sz="3200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กำไรส่วนเกิน</a:t>
            </a:r>
            <a:r>
              <a:rPr lang="en-US" sz="3200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		160		70</a:t>
            </a:r>
          </a:p>
          <a:p>
            <a:pPr algn="l"/>
            <a:r>
              <a:rPr lang="th-TH" sz="3200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อัตรากำไรส่วนเกิน </a:t>
            </a:r>
            <a:r>
              <a:rPr lang="en-US" sz="3200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40%		35%</a:t>
            </a:r>
            <a:r>
              <a:rPr lang="en-US" i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	</a:t>
            </a:r>
            <a:endParaRPr lang="en-US" sz="2800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l"/>
            <a:endParaRPr lang="en-US" sz="2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l"/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01212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A39A38-89B0-4BEA-BF64-1202271B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68D815-B00D-4D87-AD39-D15D593BB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48" y="469899"/>
            <a:ext cx="9534525" cy="1130300"/>
          </a:xfrm>
        </p:spPr>
        <p:txBody>
          <a:bodyPr>
            <a:norm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การวิเคราะห์จุดคุ้มทุนกรณีมีสินค้ามากกว่า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1 </a:t>
            </a:r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ชนิด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828797" y="1695449"/>
                <a:ext cx="9277351" cy="4848225"/>
              </a:xfrm>
            </p:spPr>
            <p:txBody>
              <a:bodyPr>
                <a:normAutofit lnSpcReduction="10000"/>
              </a:bodyPr>
              <a:lstStyle/>
              <a:p>
                <a:pPr algn="l"/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1.  </a:t>
                </a:r>
                <a:r>
                  <a:rPr lang="th-TH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อัตราส่วนการขายของสินค้า เกรด 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A  70%  </a:t>
                </a:r>
                <a:r>
                  <a:rPr lang="th-TH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และ เกรด 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B  30%</a:t>
                </a:r>
              </a:p>
              <a:p>
                <a:pPr algn="l"/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2.  </a:t>
                </a:r>
                <a:r>
                  <a:rPr lang="th-TH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กำไรส่วนเกินต่อหน่วยถ่วงน้ำหนัก  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=  (160x70%)  + (70x30%)</a:t>
                </a:r>
              </a:p>
              <a:p>
                <a:pPr algn="l"/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				    =  112 + 21      =   133</a:t>
                </a:r>
              </a:p>
              <a:p>
                <a:pPr algn="l"/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3.  </a:t>
                </a:r>
                <a:r>
                  <a:rPr lang="th-TH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คำนวณหน่วยขาย ณ จุดคุ้มทุน 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	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r>
                          <a:rPr lang="th-TH" sz="28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ต้นทุนคงที่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+</m:t>
                        </m:r>
                        <m:r>
                          <a:rPr lang="th-TH" sz="28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กำไรก่อนภาษี</m:t>
                        </m:r>
                      </m:num>
                      <m:den>
                        <m:r>
                          <a:rPr lang="th-TH" sz="28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กำไรส่วนเกินต่อหน่วย</m:t>
                        </m:r>
                      </m:den>
                    </m:f>
                  </m:oMath>
                </a14:m>
                <a:endParaRPr lang="th-TH" sz="28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th-TH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	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997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500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133</m:t>
                        </m:r>
                      </m:den>
                    </m:f>
                  </m:oMath>
                </a14:m>
                <a:endParaRPr lang="en-US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			 =   </a:t>
                </a:r>
                <a:r>
                  <a:rPr lang="en-US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7,500 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th-TH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หน่วย</a:t>
                </a:r>
              </a:p>
              <a:p>
                <a:pPr algn="l"/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4.</a:t>
                </a:r>
                <a:r>
                  <a:rPr lang="th-TH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คำนวณหน่วยขาย ณ จุดคุ้มทุนของสินค้าชนิดเกรด 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A </a:t>
                </a:r>
                <a:r>
                  <a:rPr lang="th-TH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และชนิดเกรด 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B</a:t>
                </a:r>
              </a:p>
              <a:p>
                <a:pPr algn="l"/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</a:t>
                </a:r>
                <a:r>
                  <a:rPr lang="th-TH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เกรด 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A  	=   7,500 x 70%   	=   5,250  </a:t>
                </a:r>
                <a:r>
                  <a:rPr lang="th-TH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หน่วย</a:t>
                </a:r>
              </a:p>
              <a:p>
                <a:pPr algn="l"/>
                <a:r>
                  <a:rPr lang="th-TH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 เกรด 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B  	=   7,500 x 30%  	=   2,250  </a:t>
                </a:r>
                <a:r>
                  <a:rPr lang="th-TH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หน่วย</a:t>
                </a:r>
                <a:endParaRPr lang="en-US" sz="28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l"/>
                <a:endParaRPr lang="th-TH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3" name="ชื่อเรื่องรอง 2">
                <a:extLst>
                  <a:ext uri="{FF2B5EF4-FFF2-40B4-BE49-F238E27FC236}">
                    <a16:creationId xmlns:a16="http://schemas.microsoft.com/office/drawing/2014/main" id="{83FD4843-EA1F-4EF5-9C0F-25E979C62F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828797" y="1695449"/>
                <a:ext cx="9277351" cy="4848225"/>
              </a:xfrm>
              <a:blipFill>
                <a:blip r:embed="rId3"/>
                <a:stretch>
                  <a:fillRect l="-1314" t="-2642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4385569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1548</Words>
  <Application>Microsoft Office PowerPoint</Application>
  <PresentationFormat>แบบจอกว้าง</PresentationFormat>
  <Paragraphs>164</Paragraphs>
  <Slides>20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20</vt:i4>
      </vt:variant>
    </vt:vector>
  </HeadingPairs>
  <TitlesOfParts>
    <vt:vector size="26" baseType="lpstr">
      <vt:lpstr>Angsana New</vt:lpstr>
      <vt:lpstr>Arial</vt:lpstr>
      <vt:lpstr>Calibri</vt:lpstr>
      <vt:lpstr>Calibri Light</vt:lpstr>
      <vt:lpstr>Cambria Math</vt:lpstr>
      <vt:lpstr>ธีมของ Office</vt:lpstr>
      <vt:lpstr>งานนำเสนอ PowerPoint</vt:lpstr>
      <vt:lpstr>การวิเคราะห์ความสัมพันธ์ต้นทุน ปริมาณ กำไร</vt:lpstr>
      <vt:lpstr>ลักษณะของต้นทุน</vt:lpstr>
      <vt:lpstr>ประเภทของต้นทุนตามลักษณะพฤติกรรมของต้นทุน</vt:lpstr>
      <vt:lpstr>การวิเคราะห์ความสัมพันธ์ต้นทุน ปริมาณ กำไร</vt:lpstr>
      <vt:lpstr>การวิเคราะห์จุดคุ้มทุน (Break-Even Point Analysis)</vt:lpstr>
      <vt:lpstr>การวิเคราะห์จุดคุ้มทุนโดยใช้สมการ</vt:lpstr>
      <vt:lpstr>การวิเคราะห์จุดคุ้มทุนโดยใช้สมการ</vt:lpstr>
      <vt:lpstr>การวิเคราะห์จุดคุ้มทุนโดยใช้กำไรส่วนเกิน</vt:lpstr>
      <vt:lpstr>การวิเคราะห์จุดคุ้มทุนโดยใช้กำไรส่วนเกิน</vt:lpstr>
      <vt:lpstr>การวิเคราะห์จุดคุ้มทุนโดยใช้กำไรส่วนเกิน</vt:lpstr>
      <vt:lpstr>การวิเคราะห์จุดคุ้มทุนโดยใช้แผนภาพ</vt:lpstr>
      <vt:lpstr>การวิเคราะห์จุดคุ้มทุนโดยกำหนดกำไรที่ต้องการก่อนหักภาษี</vt:lpstr>
      <vt:lpstr>การวิเคราะห์จุดคุ้มทุนโดยกำหนดกำไรที่ต้องการก่อนหักภาษี</vt:lpstr>
      <vt:lpstr>การวิเคราะห์จุดคุ้มทุนโดยกำหนดกำไรที่ต้องการก่อนหักภาษี</vt:lpstr>
      <vt:lpstr>การวิเคราะห์จุดคุ้มทุนโดยกำหนดกำไรที่ต้องการหลังหักภาษี</vt:lpstr>
      <vt:lpstr>ระดับความปลอดภัย</vt:lpstr>
      <vt:lpstr>การวิเคราะห์จุดคุ้มทุนกรณีมีสินค้ามากกว่า 1 ชนิด</vt:lpstr>
      <vt:lpstr>การวิเคราะห์จุดคุ้มทุนกรณีมีสินค้ามากกว่า 1 ชนิด</vt:lpstr>
      <vt:lpstr>การวิเคราะห์จุดคุ้มทุนกรณีมีสินค้ามากกว่า 1 ชนิด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Kotcharat Wantuptim</dc:creator>
  <cp:lastModifiedBy>Kotcharat Wantuptim</cp:lastModifiedBy>
  <cp:revision>26</cp:revision>
  <dcterms:created xsi:type="dcterms:W3CDTF">2021-07-15T03:53:48Z</dcterms:created>
  <dcterms:modified xsi:type="dcterms:W3CDTF">2022-02-25T08:01:16Z</dcterms:modified>
</cp:coreProperties>
</file>