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4" r:id="rId1"/>
  </p:sldMasterIdLst>
  <p:notesMasterIdLst>
    <p:notesMasterId r:id="rId39"/>
  </p:notesMasterIdLst>
  <p:handoutMasterIdLst>
    <p:handoutMasterId r:id="rId40"/>
  </p:handoutMasterIdLst>
  <p:sldIdLst>
    <p:sldId id="308" r:id="rId2"/>
    <p:sldId id="309" r:id="rId3"/>
    <p:sldId id="310" r:id="rId4"/>
    <p:sldId id="29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99" r:id="rId14"/>
    <p:sldId id="300" r:id="rId15"/>
    <p:sldId id="301" r:id="rId16"/>
    <p:sldId id="302" r:id="rId17"/>
    <p:sldId id="303" r:id="rId18"/>
    <p:sldId id="304" r:id="rId19"/>
    <p:sldId id="305" r:id="rId20"/>
    <p:sldId id="306" r:id="rId21"/>
    <p:sldId id="307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311" r:id="rId31"/>
    <p:sldId id="285" r:id="rId32"/>
    <p:sldId id="286" r:id="rId33"/>
    <p:sldId id="287" r:id="rId34"/>
    <p:sldId id="288" r:id="rId35"/>
    <p:sldId id="289" r:id="rId36"/>
    <p:sldId id="290" r:id="rId37"/>
    <p:sldId id="312" r:id="rId38"/>
  </p:sldIdLst>
  <p:sldSz cx="9144000" cy="6858000" type="screen4x3"/>
  <p:notesSz cx="6815138" cy="9942513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00"/>
    <a:srgbClr val="99FFCC"/>
    <a:srgbClr val="99CCFF"/>
    <a:srgbClr val="FF0000"/>
    <a:srgbClr val="66FF33"/>
    <a:srgbClr val="99FF66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83" autoAdjust="0"/>
    <p:restoredTop sz="93322" autoAdjust="0"/>
  </p:normalViewPr>
  <p:slideViewPr>
    <p:cSldViewPr>
      <p:cViewPr varScale="1">
        <p:scale>
          <a:sx n="68" d="100"/>
          <a:sy n="68" d="100"/>
        </p:scale>
        <p:origin x="60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0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0.wmf"/><Relationship Id="rId1" Type="http://schemas.openxmlformats.org/officeDocument/2006/relationships/image" Target="../media/image18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0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10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image" Target="../media/image10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image" Target="../media/image10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10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image" Target="../media/image10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10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10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image" Target="../media/image10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10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10.wmf"/><Relationship Id="rId4" Type="http://schemas.openxmlformats.org/officeDocument/2006/relationships/image" Target="../media/image5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image" Target="../media/image10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emf"/><Relationship Id="rId1" Type="http://schemas.openxmlformats.org/officeDocument/2006/relationships/image" Target="../media/image10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image" Target="../media/image10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image" Target="../media/image10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image" Target="../media/image10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image" Target="../media/image10.wmf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6.wmf"/><Relationship Id="rId1" Type="http://schemas.openxmlformats.org/officeDocument/2006/relationships/image" Target="../media/image10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57.emf"/><Relationship Id="rId1" Type="http://schemas.openxmlformats.org/officeDocument/2006/relationships/image" Target="../media/image10.w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image" Target="../media/image59.wmf"/><Relationship Id="rId1" Type="http://schemas.openxmlformats.org/officeDocument/2006/relationships/image" Target="../media/image10.wmf"/><Relationship Id="rId4" Type="http://schemas.openxmlformats.org/officeDocument/2006/relationships/image" Target="../media/image61.w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image" Target="../media/image62.emf"/><Relationship Id="rId1" Type="http://schemas.openxmlformats.org/officeDocument/2006/relationships/image" Target="../media/image10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image" Target="../media/image10.wmf"/></Relationships>
</file>

<file path=ppt/drawings/_rels/vmlDrawing35.vml.rels><?xml version="1.0" encoding="UTF-8" standalone="yes"?>
<Relationships xmlns="http://schemas.openxmlformats.org/package/2006/relationships"><Relationship Id="rId2" Type="http://schemas.openxmlformats.org/officeDocument/2006/relationships/image" Target="../media/image65.wmf"/><Relationship Id="rId1" Type="http://schemas.openxmlformats.org/officeDocument/2006/relationships/image" Target="../media/image10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>
            <a:extLst>
              <a:ext uri="{FF2B5EF4-FFF2-40B4-BE49-F238E27FC236}">
                <a16:creationId xmlns:a16="http://schemas.microsoft.com/office/drawing/2014/main" id="{F497F3D2-1348-47D9-9F45-FB09E81F19F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275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E97C79CD-2013-4A3A-ABE6-91DA61E59B5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60800" y="0"/>
            <a:ext cx="295275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110596" name="Rectangle 4">
            <a:extLst>
              <a:ext uri="{FF2B5EF4-FFF2-40B4-BE49-F238E27FC236}">
                <a16:creationId xmlns:a16="http://schemas.microsoft.com/office/drawing/2014/main" id="{71052634-374C-4098-AE26-1CBA4BB327B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4038"/>
            <a:ext cx="2952750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110597" name="Rectangle 5">
            <a:extLst>
              <a:ext uri="{FF2B5EF4-FFF2-40B4-BE49-F238E27FC236}">
                <a16:creationId xmlns:a16="http://schemas.microsoft.com/office/drawing/2014/main" id="{E8557A24-354D-4C8D-A730-CC0E68F6FDE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60800" y="9444038"/>
            <a:ext cx="2952750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0BBED8BB-F530-4676-BEE0-8AD6263505A2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A892F2B9-DF56-461A-B360-494817E4701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275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FF2E22F9-BC1E-438B-95F3-3EC721AECDB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60800" y="0"/>
            <a:ext cx="295275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59F5FBFC-DC5C-4D52-8831-430A2309750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3925" y="746125"/>
            <a:ext cx="4970463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9157" name="Rectangle 5">
            <a:extLst>
              <a:ext uri="{FF2B5EF4-FFF2-40B4-BE49-F238E27FC236}">
                <a16:creationId xmlns:a16="http://schemas.microsoft.com/office/drawing/2014/main" id="{2DC76ED8-F11A-47E7-AF92-5D46DDAD63A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2813"/>
            <a:ext cx="5453062" cy="44735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 noProof="0"/>
              <a:t>Click to edit Master text styles</a:t>
            </a:r>
          </a:p>
          <a:p>
            <a:pPr lvl="1"/>
            <a:r>
              <a:rPr lang="th-TH" altLang="th-TH" noProof="0"/>
              <a:t>Second level</a:t>
            </a:r>
          </a:p>
          <a:p>
            <a:pPr lvl="2"/>
            <a:r>
              <a:rPr lang="th-TH" altLang="th-TH" noProof="0"/>
              <a:t>Third level</a:t>
            </a:r>
          </a:p>
          <a:p>
            <a:pPr lvl="3"/>
            <a:r>
              <a:rPr lang="th-TH" altLang="th-TH" noProof="0"/>
              <a:t>Fourth level</a:t>
            </a:r>
          </a:p>
          <a:p>
            <a:pPr lvl="4"/>
            <a:r>
              <a:rPr lang="th-TH" altLang="th-TH" noProof="0"/>
              <a:t>Fifth level</a:t>
            </a:r>
          </a:p>
        </p:txBody>
      </p:sp>
      <p:sp>
        <p:nvSpPr>
          <p:cNvPr id="49158" name="Rectangle 6">
            <a:extLst>
              <a:ext uri="{FF2B5EF4-FFF2-40B4-BE49-F238E27FC236}">
                <a16:creationId xmlns:a16="http://schemas.microsoft.com/office/drawing/2014/main" id="{710A019B-B568-4B48-A286-FA85B6B6C4A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4038"/>
            <a:ext cx="2952750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49159" name="Rectangle 7">
            <a:extLst>
              <a:ext uri="{FF2B5EF4-FFF2-40B4-BE49-F238E27FC236}">
                <a16:creationId xmlns:a16="http://schemas.microsoft.com/office/drawing/2014/main" id="{57AC1643-F27D-41DE-8F03-5E4D262AC4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60800" y="9444038"/>
            <a:ext cx="2952750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ADED617F-B91E-44D3-A123-5F7F7F8C1533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anose="020B0604030504040204" pitchFamily="34" charset="0"/>
        <a:ea typeface="+mn-ea"/>
        <a:cs typeface="Tahoma" panose="020B060403050404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anose="020B0604030504040204" pitchFamily="34" charset="0"/>
        <a:ea typeface="+mn-ea"/>
        <a:cs typeface="Tahoma" panose="020B060403050404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anose="020B0604030504040204" pitchFamily="34" charset="0"/>
        <a:ea typeface="+mn-ea"/>
        <a:cs typeface="Tahoma" panose="020B060403050404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anose="020B0604030504040204" pitchFamily="34" charset="0"/>
        <a:ea typeface="+mn-ea"/>
        <a:cs typeface="Tahoma" panose="020B060403050404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anose="020B0604030504040204" pitchFamily="34" charset="0"/>
        <a:ea typeface="+mn-ea"/>
        <a:cs typeface="Tahoma" panose="020B0604030504040204" pitchFamily="34" charset="0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A9160EE5-5F73-4545-8281-F9B535F2CE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A378687-9638-45B2-A8CE-5974303DB1C2}" type="slidenum">
              <a:rPr lang="en-US" altLang="th-TH" sz="1200" smtClean="0">
                <a:latin typeface="Verdana" panose="020B060403050404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th-TH" altLang="th-TH" sz="1200">
              <a:latin typeface="Verdana" panose="020B0604030504040204" pitchFamily="34" charset="0"/>
            </a:endParaRPr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C4ADCBBA-AE0F-431C-83B7-8CE17DA9D6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B2564ED5-03CA-4908-A6C5-786F70959D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7DED5E52-EFAB-484B-8E81-C0C28BA74D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C6BEB4F-55E1-4C70-9E66-3E6ACC529F98}" type="slidenum">
              <a:rPr lang="en-US" altLang="th-TH" sz="1200" smtClean="0">
                <a:latin typeface="Verdana" panose="020B060403050404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th-TH" altLang="th-TH" sz="1200">
              <a:latin typeface="Verdana" panose="020B0604030504040204" pitchFamily="34" charset="0"/>
            </a:endParaRPr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CB408463-3CE3-4EC6-9248-BCA8E096BB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5A6460CF-D341-45E6-AC52-44CBB69527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BB1C136F-F86D-43E0-9EAA-8D46DE6A85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9B50D87-B1F2-49DF-9B9D-2663CE825326}" type="slidenum">
              <a:rPr lang="en-US" altLang="th-TH" sz="1200" smtClean="0">
                <a:latin typeface="Verdana" panose="020B060403050404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th-TH" altLang="th-TH" sz="1200">
              <a:latin typeface="Verdana" panose="020B0604030504040204" pitchFamily="34" charset="0"/>
            </a:endParaRPr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7C9F691A-F8C9-4DC4-A0AE-087AB88D13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0028AAD5-8498-4D62-A65F-5628720B43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EF6BC358-2C36-47B9-9F2B-943971F511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EF1AEDB-C48A-4DDB-905E-F931F0B3FD0E}" type="slidenum">
              <a:rPr lang="en-US" altLang="th-TH" sz="1200" smtClean="0">
                <a:latin typeface="Verdana" panose="020B060403050404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th-TH" altLang="th-TH" sz="1200">
              <a:latin typeface="Verdana" panose="020B0604030504040204" pitchFamily="34" charset="0"/>
            </a:endParaRPr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8CF3DF33-4881-4D12-ADCA-DF25A64B6B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EDC68F47-D43E-4720-8EF8-8FA1324230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3A46F821-F249-4D26-BAD7-DBAB2A32BE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900FBB3-2982-4710-A2DF-401525A3299E}" type="slidenum">
              <a:rPr lang="en-US" altLang="th-TH" sz="1200" smtClean="0">
                <a:latin typeface="Verdana" panose="020B060403050404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th-TH" altLang="th-TH" sz="1200">
              <a:latin typeface="Verdana" panose="020B0604030504040204" pitchFamily="34" charset="0"/>
            </a:endParaRPr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348C755B-5CEB-4163-B4AA-03EB069CB4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5CABF2CF-9170-4663-98F2-0A8C6CC96E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EF7ECFEC-0935-431E-87F7-3FB0D4436D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6653AF4-E690-4E76-8C38-C22DBD5F9047}" type="slidenum">
              <a:rPr lang="en-US" altLang="th-TH" sz="1200" smtClean="0">
                <a:latin typeface="Verdana" panose="020B060403050404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th-TH" altLang="th-TH" sz="1200">
              <a:latin typeface="Verdana" panose="020B0604030504040204" pitchFamily="34" charset="0"/>
            </a:endParaRPr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1FDB55B4-78C1-4C01-887E-311B926295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F0E307E5-7639-470F-B87B-971F667A77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5DBA433B-4FDA-415D-ABF0-ABD59BBC3A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74616CE-59BD-48BC-B53C-15FE386002F5}" type="slidenum">
              <a:rPr lang="en-US" altLang="th-TH" sz="1200" smtClean="0">
                <a:latin typeface="Verdana" panose="020B060403050404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th-TH" altLang="th-TH" sz="1200">
              <a:latin typeface="Verdana" panose="020B0604030504040204" pitchFamily="34" charset="0"/>
            </a:endParaRPr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34C55B20-59DA-47A9-82AA-42020AB381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1A0CEF48-E456-46F9-8B4C-83D21241D7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6B3149C6-DF9A-44A9-9B97-35F557AB45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8BCF9F9-AB1C-4A6E-AC5C-30BB10ABBC11}" type="slidenum">
              <a:rPr lang="en-US" altLang="th-TH" sz="1200" smtClean="0">
                <a:latin typeface="Verdana" panose="020B060403050404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th-TH" altLang="th-TH" sz="1200">
              <a:latin typeface="Verdana" panose="020B0604030504040204" pitchFamily="34" charset="0"/>
            </a:endParaRPr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32E5C2E5-3AF8-4617-BB87-3587CFFF10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81A2350A-A4A7-4D09-A249-E0B42EE5BA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E82E04B9-AFE2-45B6-AC19-F8803B97AF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E6DF45-0F14-4EDB-BE48-8A145C69DAE6}" type="slidenum">
              <a:rPr lang="en-US" altLang="th-TH" sz="1200" smtClean="0">
                <a:latin typeface="Verdana" panose="020B060403050404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th-TH" altLang="th-TH" sz="1200">
              <a:latin typeface="Verdana" panose="020B0604030504040204" pitchFamily="34" charset="0"/>
            </a:endParaRPr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5C69ACBB-238A-48EB-8A0E-DD7347D7F3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D7832360-FE3E-40F8-B403-03008629EE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05693D36-3AE3-4F76-B7A0-634EA35DB4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124077-B075-4440-A51C-754667C5C929}" type="slidenum">
              <a:rPr lang="en-US" altLang="th-TH" sz="1200" smtClean="0">
                <a:latin typeface="Verdana" panose="020B060403050404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th-TH" altLang="th-TH" sz="1200">
              <a:latin typeface="Verdana" panose="020B0604030504040204" pitchFamily="34" charset="0"/>
              <a:cs typeface="Angsana New" panose="02020603050405020304" pitchFamily="18" charset="-34"/>
            </a:endParaRPr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0D21C6F9-E6BB-4952-8B62-F0F8801C9C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11E250A4-FE19-4A10-AF63-C39C4E55BF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7279EBE1-2064-4B04-9097-D865781DE4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79D7794-B0D5-443D-A83A-2D2BBCFDEEAD}" type="slidenum">
              <a:rPr lang="en-US" altLang="th-TH" sz="1200" smtClean="0">
                <a:latin typeface="Verdana" panose="020B060403050404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th-TH" altLang="th-TH" sz="1200">
              <a:latin typeface="Verdana" panose="020B0604030504040204" pitchFamily="34" charset="0"/>
              <a:cs typeface="Angsana New" panose="02020603050405020304" pitchFamily="18" charset="-34"/>
            </a:endParaRPr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4D80DD48-E8B3-467C-827F-6346157764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FB16F882-88DA-44F5-B865-D691145C57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3DB3EB88-2CAC-493C-8E59-C460AF1848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D192FAF-6FE4-4C33-957E-3AE4A672F53F}" type="slidenum">
              <a:rPr lang="en-US" altLang="th-TH" sz="1200" smtClean="0">
                <a:latin typeface="Verdana" panose="020B060403050404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th-TH" altLang="th-TH" sz="1200">
              <a:latin typeface="Verdana" panose="020B0604030504040204" pitchFamily="34" charset="0"/>
              <a:cs typeface="Angsana New" panose="02020603050405020304" pitchFamily="18" charset="-34"/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6097D340-3601-43E8-9686-720381AB06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3D9A8C8C-5D73-4AAC-B6DB-5A15340A20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18FCAF2E-C27D-44B1-81C5-E917FC12B0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0A92500-D3DB-4AE8-A72F-CCC3EAADE48C}" type="slidenum">
              <a:rPr lang="en-US" altLang="th-TH" sz="1200" smtClean="0">
                <a:latin typeface="Verdana" panose="020B060403050404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th-TH" altLang="th-TH" sz="1200">
              <a:latin typeface="Verdana" panose="020B0604030504040204" pitchFamily="34" charset="0"/>
              <a:cs typeface="Angsana New" panose="02020603050405020304" pitchFamily="18" charset="-34"/>
            </a:endParaRPr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711A3AC6-FC4E-45A3-B142-160C1304F9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753DCF45-C253-4AAA-82D3-FC4FF39901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7F0AB1E1-ABCB-4344-84B7-ABA277BDFA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AB69AC8-CA70-4467-8D24-20BC0BF871B7}" type="slidenum">
              <a:rPr lang="en-US" altLang="th-TH" sz="1200" smtClean="0">
                <a:latin typeface="Verdana" panose="020B060403050404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th-TH" altLang="th-TH" sz="1200">
              <a:latin typeface="Verdana" panose="020B0604030504040204" pitchFamily="34" charset="0"/>
              <a:cs typeface="Angsana New" panose="02020603050405020304" pitchFamily="18" charset="-34"/>
            </a:endParaRPr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656C6FDE-22DA-45E7-BB8B-E8D5279D5E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7946F0E8-3BC4-43AB-A349-3033151814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D85D5209-55A0-487E-BF48-C42C01633B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97B9E1F-63BD-410D-937A-34ED01F0D116}" type="slidenum">
              <a:rPr lang="en-US" altLang="th-TH" sz="1200" smtClean="0">
                <a:latin typeface="Verdana" panose="020B060403050404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th-TH" altLang="th-TH" sz="1200">
              <a:latin typeface="Verdana" panose="020B0604030504040204" pitchFamily="34" charset="0"/>
              <a:cs typeface="Angsana New" panose="02020603050405020304" pitchFamily="18" charset="-34"/>
            </a:endParaRPr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ECB75B8C-3E2C-4C8C-A2C4-D432942A83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C6C430EB-8AFD-4E23-9EA2-ED4B6C5D58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80A0BA9F-BBE2-46E7-B82F-3AB14FF743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7878B6E-DCC6-4387-854F-CCBDA9AF89A0}" type="slidenum">
              <a:rPr lang="en-US" altLang="th-TH" sz="1200" smtClean="0">
                <a:latin typeface="Verdana" panose="020B060403050404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th-TH" altLang="th-TH" sz="1200">
              <a:latin typeface="Verdana" panose="020B0604030504040204" pitchFamily="34" charset="0"/>
              <a:cs typeface="Angsana New" panose="02020603050405020304" pitchFamily="18" charset="-34"/>
            </a:endParaRPr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192FC35D-8825-4301-94FE-0668D4B852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373E12A6-44D9-4D04-AC44-82B44CFFE5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3D604403-1590-40FD-BDC0-99A10FC40E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45D7BA3-BC7B-4679-B23E-5E0E6EEF9350}" type="slidenum">
              <a:rPr lang="en-US" altLang="th-TH" sz="1200" smtClean="0">
                <a:latin typeface="Verdana" panose="020B060403050404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th-TH" altLang="th-TH" sz="1200">
              <a:latin typeface="Verdana" panose="020B0604030504040204" pitchFamily="34" charset="0"/>
              <a:cs typeface="Angsana New" panose="02020603050405020304" pitchFamily="18" charset="-34"/>
            </a:endParaRPr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D44B1627-082E-4E62-8605-49A841BD2C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395C43E1-AD91-4ADB-A2C8-21F961E0E0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6908CD74-BBB7-4A11-B043-6BF36D9E24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9347FC2-3BC8-4F5A-B310-74D489C543F0}" type="slidenum">
              <a:rPr lang="en-US" altLang="th-TH" sz="1200" smtClean="0">
                <a:latin typeface="Verdana" panose="020B060403050404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th-TH" altLang="th-TH" sz="1200">
              <a:latin typeface="Verdana" panose="020B0604030504040204" pitchFamily="34" charset="0"/>
              <a:cs typeface="Angsana New" panose="02020603050405020304" pitchFamily="18" charset="-34"/>
            </a:endParaRPr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4C1D207D-064C-445B-ABF7-76F82D318C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5FA2F3F9-A463-45B8-AB90-6120E58298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>
            <a:extLst>
              <a:ext uri="{FF2B5EF4-FFF2-40B4-BE49-F238E27FC236}">
                <a16:creationId xmlns:a16="http://schemas.microsoft.com/office/drawing/2014/main" id="{CAAD0A83-1B3A-477B-B779-641969142F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E4D57BF-F9DD-4E56-A3DA-E1CD527216D9}" type="slidenum">
              <a:rPr lang="en-US" altLang="th-TH" sz="1200" smtClean="0">
                <a:latin typeface="Verdana" panose="020B060403050404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th-TH" altLang="th-TH" sz="1200">
              <a:latin typeface="Verdana" panose="020B0604030504040204" pitchFamily="34" charset="0"/>
              <a:cs typeface="Angsana New" panose="02020603050405020304" pitchFamily="18" charset="-34"/>
            </a:endParaRPr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6B2B1346-476D-4EF7-9FFD-A7B8108B22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AC4A4AB1-7B71-49D6-AD8E-192099A163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>
            <a:extLst>
              <a:ext uri="{FF2B5EF4-FFF2-40B4-BE49-F238E27FC236}">
                <a16:creationId xmlns:a16="http://schemas.microsoft.com/office/drawing/2014/main" id="{E2E5E495-399E-45DB-BA3B-1956BC6E01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58CC324-A8C5-4C6C-A689-AF934F662AE5}" type="slidenum">
              <a:rPr lang="en-US" altLang="th-TH" sz="1200" smtClean="0">
                <a:latin typeface="Verdana" panose="020B060403050404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th-TH" altLang="th-TH" sz="1200">
              <a:latin typeface="Verdana" panose="020B0604030504040204" pitchFamily="34" charset="0"/>
              <a:cs typeface="Angsana New" panose="02020603050405020304" pitchFamily="18" charset="-34"/>
            </a:endParaRPr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id="{F9A2C577-FCAC-4348-B415-B189270444C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>
            <a:extLst>
              <a:ext uri="{FF2B5EF4-FFF2-40B4-BE49-F238E27FC236}">
                <a16:creationId xmlns:a16="http://schemas.microsoft.com/office/drawing/2014/main" id="{B3CD1080-41E9-498A-80FD-C2EA51E1CE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AB15BD86-2501-4C55-98A2-F00914C1E4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D3BC6A5-A39A-452C-A8C1-0DEDC117FD3B}" type="slidenum">
              <a:rPr lang="en-US" altLang="th-TH" sz="1200" smtClean="0">
                <a:latin typeface="Verdana" panose="020B060403050404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th-TH" altLang="th-TH" sz="1200">
              <a:latin typeface="Verdana" panose="020B0604030504040204" pitchFamily="34" charset="0"/>
              <a:cs typeface="Angsana New" panose="02020603050405020304" pitchFamily="18" charset="-34"/>
            </a:endParaRPr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F287C7C5-C9A9-435B-8BED-39D345079B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97BCFADE-49B1-44FA-B8AF-20128F24E7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>
            <a:extLst>
              <a:ext uri="{FF2B5EF4-FFF2-40B4-BE49-F238E27FC236}">
                <a16:creationId xmlns:a16="http://schemas.microsoft.com/office/drawing/2014/main" id="{4F0F9F15-C0AF-4C2C-831D-C60991A26A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BB33DA6-2996-4323-811D-220EA3A90DFA}" type="slidenum">
              <a:rPr lang="en-US" altLang="th-TH" sz="1200" smtClean="0">
                <a:latin typeface="Verdana" panose="020B060403050404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th-TH" altLang="th-TH" sz="1200">
              <a:latin typeface="Verdana" panose="020B0604030504040204" pitchFamily="34" charset="0"/>
              <a:cs typeface="Angsana New" panose="02020603050405020304" pitchFamily="18" charset="-34"/>
            </a:endParaRPr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321457CB-D74B-4B7A-B41D-E8A33068E5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9849A976-7B0A-4E28-A0E7-0D347672AC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>
            <a:extLst>
              <a:ext uri="{FF2B5EF4-FFF2-40B4-BE49-F238E27FC236}">
                <a16:creationId xmlns:a16="http://schemas.microsoft.com/office/drawing/2014/main" id="{4D68EF2E-3D75-419C-AD37-0F0CD831A3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4942E9B-C6E7-48C1-8295-D312E26C8D85}" type="slidenum">
              <a:rPr lang="en-US" altLang="th-TH" sz="1200" smtClean="0">
                <a:latin typeface="Verdana" panose="020B060403050404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th-TH" altLang="th-TH" sz="1200">
              <a:latin typeface="Verdana" panose="020B0604030504040204" pitchFamily="34" charset="0"/>
              <a:cs typeface="Angsana New" panose="02020603050405020304" pitchFamily="18" charset="-34"/>
            </a:endParaRPr>
          </a:p>
        </p:txBody>
      </p:sp>
      <p:sp>
        <p:nvSpPr>
          <p:cNvPr id="86019" name="Rectangle 2">
            <a:extLst>
              <a:ext uri="{FF2B5EF4-FFF2-40B4-BE49-F238E27FC236}">
                <a16:creationId xmlns:a16="http://schemas.microsoft.com/office/drawing/2014/main" id="{F782589E-A4A2-465B-BBD5-7666AC284E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>
            <a:extLst>
              <a:ext uri="{FF2B5EF4-FFF2-40B4-BE49-F238E27FC236}">
                <a16:creationId xmlns:a16="http://schemas.microsoft.com/office/drawing/2014/main" id="{78878E8F-8A89-4139-86FA-59CDDFA45C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EFA266FF-EB8B-4454-9EF4-3880910288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ADEDD12-CA0F-43C9-9A86-AAEFA6968B86}" type="slidenum">
              <a:rPr lang="en-US" altLang="th-TH" sz="1200" smtClean="0">
                <a:latin typeface="Verdana" panose="020B060403050404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th-TH" altLang="th-TH" sz="1200">
              <a:latin typeface="Verdana" panose="020B0604030504040204" pitchFamily="34" charset="0"/>
              <a:cs typeface="Angsana New" panose="02020603050405020304" pitchFamily="18" charset="-34"/>
            </a:endParaRPr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D3E90DE6-15F9-4D6F-BBB8-6A1BC07B7D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3CD43F2B-517A-4990-A5B3-714DBAB2A3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id="{011CB93F-C563-4180-8929-27F76BAAF0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defTabSz="917575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9E1FC67-08A1-4865-86D8-1443871A7C34}" type="slidenum">
              <a:rPr lang="en-US" altLang="th-TH" sz="1200" smtClean="0">
                <a:latin typeface="Verdana" panose="020B060403050404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th-TH" altLang="th-TH" sz="1200">
              <a:latin typeface="Verdana" panose="020B0604030504040204" pitchFamily="34" charset="0"/>
              <a:cs typeface="Angsana New" panose="02020603050405020304" pitchFamily="18" charset="-34"/>
            </a:endParaRPr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id="{CB01301F-392D-4264-B441-2A20C792B6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id="{C9351C1C-0DA5-4E12-8C8D-AA69F97CF5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97E93D0-966E-46E8-8246-43CD184E97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E103919B-B4BB-4364-AE8E-A141F749BD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9A434AF7-39AF-424F-8DF8-A8BAD0F57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A028EA8C-79E4-4D15-8861-9F23FA7C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BFE48015-5D64-4C54-9079-B570E54AD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A59F8F-2352-42D3-BE7E-901BC27026CF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93701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9FF16F2-4791-4C24-AA51-F238B0297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93F2FCC1-C561-473A-89DC-5617EB4B45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CCD6D786-F7FE-4BF5-B180-7D518B4E2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D6F56566-8188-4429-BA92-0645FED52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304D4F9A-EB27-4CFC-9B7C-BD4A8A0AE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5018AF-4FCF-453D-9292-B3402A19629A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501195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E0F27A7-A738-4064-8B17-6D3439640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5C671E00-D7DF-47CD-A92B-E28BE5672D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6A23FA16-9D97-42AE-9E1A-103468E8E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DF5C135C-7D59-402D-9A1E-4C57E6005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BF1A7056-F854-465C-9FA5-5D7006147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E7C8-4748-48F6-B2A8-CF7706D6ED4D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799644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8E46C2B-0562-472D-BE65-9C3D501FC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1FC371DD-F4A6-4558-8D6A-D858C978F9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0730DB51-8165-4A14-A9CE-00F0E260A5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93C23216-2C14-4B75-942E-124257F20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DC4CCE93-2954-4D68-A529-B7E42A372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9ADE032E-6129-4D22-A46A-7F1CD8B09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48ED52-8D81-4B17-9172-655AC867DED9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565096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E5F329E-90DF-40AA-8979-C2BE18FA9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986D2CC0-80A5-467B-8ED4-6CD3C75C68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42DB7372-E5B9-4C9E-A6AD-E575FE07D0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F90DD7A0-3F8F-45F1-A19C-CA6AB02FE9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90794D11-FB0E-4159-AD1D-722F4A6378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9D92C0CD-22EE-4CBA-A2D6-F75449372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638C15F7-D448-4254-8E9F-71F436D42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BA995374-9907-47DE-AEFE-E86914FFE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6435E-555E-439A-ACF2-6ED64D8BBBE2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31450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F6BEC4F-0AB1-48E3-81A6-6DADB1AEE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357C5104-1E51-412B-9003-FC64D5D40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82650464-10D3-4918-816B-DFB11D226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445EA0C9-1E99-4036-AC2B-DAF8C3A37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EB474-3C13-4E7A-BACE-AEB25801795E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415458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F6DDFA7B-CA79-4F9E-A4EE-800C7DBC5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F6D1C82E-49DC-493C-8E93-F8A196A85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A88109A2-01B0-4619-8328-A409DCB39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BFF1EB-3EC5-4E78-94F4-C0AC714263EB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4193777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B5AB21A-B969-42B6-A67F-8D6459DE2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22AFC6CB-47FF-4935-9B53-C7D68D44D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470C7746-C28D-4CF6-8D13-1814C8F197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69ACF69D-BDDC-4C10-AB5F-8D7AB1F71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BC50AE39-8D0C-4F27-A687-A4CCDBAA7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B0D661F1-7A0C-4188-85D0-2D7EF2EB3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0F16B8-EC4C-448F-9CA3-75C8B9C69592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249628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27C88CB-B1B4-4BB8-B89E-E0CB0E430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C39D2102-0EE2-476B-A220-5BCE441281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h-TH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F51ED619-AFB6-46D2-B083-A1FC237E36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8365CBF3-447F-4098-BF21-33DF90090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69A57D4D-A414-434B-A2A1-B9FC62692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3ADE457A-27EA-450E-B171-97055B947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F07C51-C6B8-4486-AC7B-76475C8350B0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419773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26FD22D-073B-4DCF-9121-C9A1329C6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AD3510BC-B2CF-42C4-B5F3-57E7505DA1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CBAA1375-F663-481F-A7DA-5DCA3EFEF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E72F0D7B-DDAD-4B04-9CD3-800AAA1EB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9A2605FA-7D23-4FD9-8ED7-082D3C039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5EE517-D6FC-4D41-B056-01F02E40B584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713902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2CAD9949-0E58-42C3-9DD5-1D67B2ACFB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D1BAB7FB-CDE1-4ACD-A1B7-ACE63295B8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76C0D116-5461-4CBC-AD16-11048F325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5CE36F0B-C10D-4971-A4C9-D49D23A80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35019798-8237-400D-8ECD-8D5F40BF4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FA592D-332F-408F-99D9-6B5BC7545719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342538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1FDD6A23-66B0-4EFA-9C10-64C002424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751D30B4-19F3-479C-8985-2CF870C7AC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4712BC7F-5AD2-408D-8DA5-5D959176AD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7EB6DB2D-A0C1-4C10-B55C-84076F624F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th-TH" alt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A9B543BB-EE6E-4FC6-964B-F472FBB40B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578F39F-207A-4D61-A66E-8DBA5CFB34FC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529669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5.wmf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0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0.wmf"/><Relationship Id="rId9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13" Type="http://schemas.openxmlformats.org/officeDocument/2006/relationships/image" Target="../media/image2.png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12" Type="http://schemas.openxmlformats.org/officeDocument/2006/relationships/image" Target="../media/image17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4.wmf"/><Relationship Id="rId11" Type="http://schemas.openxmlformats.org/officeDocument/2006/relationships/oleObject" Target="../embeddings/oleObject18.bin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16.wmf"/><Relationship Id="rId4" Type="http://schemas.openxmlformats.org/officeDocument/2006/relationships/image" Target="../media/image10.wmf"/><Relationship Id="rId9" Type="http://schemas.openxmlformats.org/officeDocument/2006/relationships/oleObject" Target="../embeddings/oleObject17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18.emf"/><Relationship Id="rId9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.png"/><Relationship Id="rId4" Type="http://schemas.openxmlformats.org/officeDocument/2006/relationships/image" Target="../media/image10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0.e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10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13" Type="http://schemas.openxmlformats.org/officeDocument/2006/relationships/image" Target="../media/image2.png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12" Type="http://schemas.openxmlformats.org/officeDocument/2006/relationships/image" Target="../media/image24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1.wmf"/><Relationship Id="rId11" Type="http://schemas.openxmlformats.org/officeDocument/2006/relationships/oleObject" Target="../embeddings/oleObject29.bin"/><Relationship Id="rId5" Type="http://schemas.openxmlformats.org/officeDocument/2006/relationships/oleObject" Target="../embeddings/oleObject26.bin"/><Relationship Id="rId10" Type="http://schemas.openxmlformats.org/officeDocument/2006/relationships/image" Target="../media/image23.wmf"/><Relationship Id="rId4" Type="http://schemas.openxmlformats.org/officeDocument/2006/relationships/image" Target="../media/image10.wmf"/><Relationship Id="rId9" Type="http://schemas.openxmlformats.org/officeDocument/2006/relationships/oleObject" Target="../embeddings/oleObject28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5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31.bin"/><Relationship Id="rId5" Type="http://schemas.openxmlformats.org/officeDocument/2006/relationships/image" Target="../media/image10.wmf"/><Relationship Id="rId10" Type="http://schemas.openxmlformats.org/officeDocument/2006/relationships/image" Target="../media/image2.png"/><Relationship Id="rId4" Type="http://schemas.openxmlformats.org/officeDocument/2006/relationships/oleObject" Target="../embeddings/oleObject30.bin"/><Relationship Id="rId9" Type="http://schemas.openxmlformats.org/officeDocument/2006/relationships/image" Target="../media/image26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7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34.bin"/><Relationship Id="rId5" Type="http://schemas.openxmlformats.org/officeDocument/2006/relationships/image" Target="../media/image10.wmf"/><Relationship Id="rId4" Type="http://schemas.openxmlformats.org/officeDocument/2006/relationships/oleObject" Target="../embeddings/oleObject33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36.bin"/><Relationship Id="rId11" Type="http://schemas.openxmlformats.org/officeDocument/2006/relationships/image" Target="../media/image2.png"/><Relationship Id="rId5" Type="http://schemas.openxmlformats.org/officeDocument/2006/relationships/image" Target="../media/image10.wmf"/><Relationship Id="rId10" Type="http://schemas.openxmlformats.org/officeDocument/2006/relationships/image" Target="../media/image30.png"/><Relationship Id="rId4" Type="http://schemas.openxmlformats.org/officeDocument/2006/relationships/oleObject" Target="../embeddings/oleObject35.bin"/><Relationship Id="rId9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4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39.bin"/><Relationship Id="rId11" Type="http://schemas.openxmlformats.org/officeDocument/2006/relationships/image" Target="../media/image2.png"/><Relationship Id="rId5" Type="http://schemas.openxmlformats.org/officeDocument/2006/relationships/image" Target="../media/image10.wmf"/><Relationship Id="rId10" Type="http://schemas.openxmlformats.org/officeDocument/2006/relationships/image" Target="../media/image32.emf"/><Relationship Id="rId4" Type="http://schemas.openxmlformats.org/officeDocument/2006/relationships/oleObject" Target="../embeddings/oleObject38.bin"/><Relationship Id="rId9" Type="http://schemas.openxmlformats.org/officeDocument/2006/relationships/oleObject" Target="../embeddings/oleObject41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4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43.bin"/><Relationship Id="rId11" Type="http://schemas.openxmlformats.org/officeDocument/2006/relationships/image" Target="../media/image2.png"/><Relationship Id="rId5" Type="http://schemas.openxmlformats.org/officeDocument/2006/relationships/image" Target="../media/image10.wmf"/><Relationship Id="rId10" Type="http://schemas.openxmlformats.org/officeDocument/2006/relationships/image" Target="../media/image34.wmf"/><Relationship Id="rId4" Type="http://schemas.openxmlformats.org/officeDocument/2006/relationships/oleObject" Target="../embeddings/oleObject42.bin"/><Relationship Id="rId9" Type="http://schemas.openxmlformats.org/officeDocument/2006/relationships/oleObject" Target="../embeddings/oleObject45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4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47.bin"/><Relationship Id="rId11" Type="http://schemas.openxmlformats.org/officeDocument/2006/relationships/image" Target="../media/image2.png"/><Relationship Id="rId5" Type="http://schemas.openxmlformats.org/officeDocument/2006/relationships/image" Target="../media/image10.wmf"/><Relationship Id="rId10" Type="http://schemas.openxmlformats.org/officeDocument/2006/relationships/image" Target="../media/image36.wmf"/><Relationship Id="rId4" Type="http://schemas.openxmlformats.org/officeDocument/2006/relationships/oleObject" Target="../embeddings/oleObject46.bin"/><Relationship Id="rId9" Type="http://schemas.openxmlformats.org/officeDocument/2006/relationships/oleObject" Target="../embeddings/oleObject49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5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51.bin"/><Relationship Id="rId5" Type="http://schemas.openxmlformats.org/officeDocument/2006/relationships/image" Target="../media/image10.wmf"/><Relationship Id="rId4" Type="http://schemas.openxmlformats.org/officeDocument/2006/relationships/oleObject" Target="../embeddings/oleObject50.bin"/><Relationship Id="rId9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5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54.bin"/><Relationship Id="rId11" Type="http://schemas.openxmlformats.org/officeDocument/2006/relationships/image" Target="../media/image2.png"/><Relationship Id="rId5" Type="http://schemas.openxmlformats.org/officeDocument/2006/relationships/image" Target="../media/image10.wmf"/><Relationship Id="rId10" Type="http://schemas.openxmlformats.org/officeDocument/2006/relationships/image" Target="../media/image39.wmf"/><Relationship Id="rId4" Type="http://schemas.openxmlformats.org/officeDocument/2006/relationships/oleObject" Target="../embeddings/oleObject53.bin"/><Relationship Id="rId9" Type="http://schemas.openxmlformats.org/officeDocument/2006/relationships/oleObject" Target="../embeddings/oleObject56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13" Type="http://schemas.openxmlformats.org/officeDocument/2006/relationships/image" Target="../media/image2.png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59.bin"/><Relationship Id="rId12" Type="http://schemas.openxmlformats.org/officeDocument/2006/relationships/image" Target="../media/image5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58.bin"/><Relationship Id="rId11" Type="http://schemas.openxmlformats.org/officeDocument/2006/relationships/oleObject" Target="../embeddings/oleObject61.bin"/><Relationship Id="rId5" Type="http://schemas.openxmlformats.org/officeDocument/2006/relationships/image" Target="../media/image10.wmf"/><Relationship Id="rId10" Type="http://schemas.openxmlformats.org/officeDocument/2006/relationships/image" Target="../media/image41.wmf"/><Relationship Id="rId4" Type="http://schemas.openxmlformats.org/officeDocument/2006/relationships/oleObject" Target="../embeddings/oleObject57.bin"/><Relationship Id="rId9" Type="http://schemas.openxmlformats.org/officeDocument/2006/relationships/oleObject" Target="../embeddings/oleObject60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emf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6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63.bin"/><Relationship Id="rId11" Type="http://schemas.openxmlformats.org/officeDocument/2006/relationships/image" Target="../media/image2.png"/><Relationship Id="rId5" Type="http://schemas.openxmlformats.org/officeDocument/2006/relationships/image" Target="../media/image10.wmf"/><Relationship Id="rId10" Type="http://schemas.openxmlformats.org/officeDocument/2006/relationships/image" Target="../media/image43.emf"/><Relationship Id="rId4" Type="http://schemas.openxmlformats.org/officeDocument/2006/relationships/oleObject" Target="../embeddings/oleObject62.bin"/><Relationship Id="rId9" Type="http://schemas.openxmlformats.org/officeDocument/2006/relationships/oleObject" Target="../embeddings/oleObject65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emf"/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68.bin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67.bin"/><Relationship Id="rId11" Type="http://schemas.openxmlformats.org/officeDocument/2006/relationships/image" Target="../media/image45.wmf"/><Relationship Id="rId5" Type="http://schemas.openxmlformats.org/officeDocument/2006/relationships/image" Target="../media/image10.wmf"/><Relationship Id="rId10" Type="http://schemas.openxmlformats.org/officeDocument/2006/relationships/oleObject" Target="../embeddings/oleObject70.bin"/><Relationship Id="rId4" Type="http://schemas.openxmlformats.org/officeDocument/2006/relationships/oleObject" Target="../embeddings/oleObject66.bin"/><Relationship Id="rId9" Type="http://schemas.openxmlformats.org/officeDocument/2006/relationships/oleObject" Target="../embeddings/oleObject69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3.bin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47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72.bin"/><Relationship Id="rId11" Type="http://schemas.openxmlformats.org/officeDocument/2006/relationships/image" Target="../media/image2.png"/><Relationship Id="rId5" Type="http://schemas.openxmlformats.org/officeDocument/2006/relationships/image" Target="../media/image46.wmf"/><Relationship Id="rId10" Type="http://schemas.openxmlformats.org/officeDocument/2006/relationships/oleObject" Target="../embeddings/oleObject74.bin"/><Relationship Id="rId4" Type="http://schemas.openxmlformats.org/officeDocument/2006/relationships/oleObject" Target="../embeddings/oleObject71.bin"/><Relationship Id="rId9" Type="http://schemas.openxmlformats.org/officeDocument/2006/relationships/image" Target="../media/image48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8.bin"/><Relationship Id="rId3" Type="http://schemas.openxmlformats.org/officeDocument/2006/relationships/notesSlide" Target="../notesSlides/notesSlide13.xml"/><Relationship Id="rId7" Type="http://schemas.openxmlformats.org/officeDocument/2006/relationships/oleObject" Target="../embeddings/oleObject7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76.bin"/><Relationship Id="rId5" Type="http://schemas.openxmlformats.org/officeDocument/2006/relationships/image" Target="../media/image10.wmf"/><Relationship Id="rId10" Type="http://schemas.openxmlformats.org/officeDocument/2006/relationships/image" Target="../media/image2.png"/><Relationship Id="rId4" Type="http://schemas.openxmlformats.org/officeDocument/2006/relationships/oleObject" Target="../embeddings/oleObject75.bin"/><Relationship Id="rId9" Type="http://schemas.openxmlformats.org/officeDocument/2006/relationships/image" Target="../media/image49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2.bin"/><Relationship Id="rId3" Type="http://schemas.openxmlformats.org/officeDocument/2006/relationships/notesSlide" Target="../notesSlides/notesSlide14.xml"/><Relationship Id="rId7" Type="http://schemas.openxmlformats.org/officeDocument/2006/relationships/oleObject" Target="../embeddings/oleObject81.bin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80.bin"/><Relationship Id="rId11" Type="http://schemas.openxmlformats.org/officeDocument/2006/relationships/image" Target="../media/image51.emf"/><Relationship Id="rId5" Type="http://schemas.openxmlformats.org/officeDocument/2006/relationships/image" Target="../media/image10.wmf"/><Relationship Id="rId10" Type="http://schemas.openxmlformats.org/officeDocument/2006/relationships/oleObject" Target="../embeddings/oleObject83.bin"/><Relationship Id="rId4" Type="http://schemas.openxmlformats.org/officeDocument/2006/relationships/oleObject" Target="../embeddings/oleObject79.bin"/><Relationship Id="rId9" Type="http://schemas.openxmlformats.org/officeDocument/2006/relationships/image" Target="../media/image50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notesSlide" Target="../notesSlides/notesSlide15.xml"/><Relationship Id="rId7" Type="http://schemas.openxmlformats.org/officeDocument/2006/relationships/oleObject" Target="../embeddings/oleObject8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85.bin"/><Relationship Id="rId5" Type="http://schemas.openxmlformats.org/officeDocument/2006/relationships/image" Target="../media/image10.wmf"/><Relationship Id="rId4" Type="http://schemas.openxmlformats.org/officeDocument/2006/relationships/oleObject" Target="../embeddings/oleObject84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0.bin"/><Relationship Id="rId3" Type="http://schemas.openxmlformats.org/officeDocument/2006/relationships/notesSlide" Target="../notesSlides/notesSlide16.xml"/><Relationship Id="rId7" Type="http://schemas.openxmlformats.org/officeDocument/2006/relationships/oleObject" Target="../embeddings/oleObject8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88.bin"/><Relationship Id="rId5" Type="http://schemas.openxmlformats.org/officeDocument/2006/relationships/image" Target="../media/image10.wmf"/><Relationship Id="rId10" Type="http://schemas.openxmlformats.org/officeDocument/2006/relationships/image" Target="../media/image2.png"/><Relationship Id="rId4" Type="http://schemas.openxmlformats.org/officeDocument/2006/relationships/oleObject" Target="../embeddings/oleObject87.bin"/><Relationship Id="rId9" Type="http://schemas.openxmlformats.org/officeDocument/2006/relationships/image" Target="../media/image52.e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4.bin"/><Relationship Id="rId13" Type="http://schemas.openxmlformats.org/officeDocument/2006/relationships/image" Target="../media/image2.png"/><Relationship Id="rId3" Type="http://schemas.openxmlformats.org/officeDocument/2006/relationships/notesSlide" Target="../notesSlides/notesSlide17.xml"/><Relationship Id="rId7" Type="http://schemas.openxmlformats.org/officeDocument/2006/relationships/oleObject" Target="../embeddings/oleObject93.bin"/><Relationship Id="rId12" Type="http://schemas.openxmlformats.org/officeDocument/2006/relationships/image" Target="../media/image5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92.bin"/><Relationship Id="rId11" Type="http://schemas.openxmlformats.org/officeDocument/2006/relationships/image" Target="../media/image54.wmf"/><Relationship Id="rId5" Type="http://schemas.openxmlformats.org/officeDocument/2006/relationships/image" Target="../media/image10.wmf"/><Relationship Id="rId10" Type="http://schemas.openxmlformats.org/officeDocument/2006/relationships/oleObject" Target="../embeddings/oleObject95.bin"/><Relationship Id="rId4" Type="http://schemas.openxmlformats.org/officeDocument/2006/relationships/oleObject" Target="../embeddings/oleObject91.bin"/><Relationship Id="rId9" Type="http://schemas.openxmlformats.org/officeDocument/2006/relationships/image" Target="../media/image53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9.bin"/><Relationship Id="rId3" Type="http://schemas.openxmlformats.org/officeDocument/2006/relationships/notesSlide" Target="../notesSlides/notesSlide18.xml"/><Relationship Id="rId7" Type="http://schemas.openxmlformats.org/officeDocument/2006/relationships/oleObject" Target="../embeddings/oleObject9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9.vml"/><Relationship Id="rId6" Type="http://schemas.openxmlformats.org/officeDocument/2006/relationships/oleObject" Target="../embeddings/oleObject97.bin"/><Relationship Id="rId5" Type="http://schemas.openxmlformats.org/officeDocument/2006/relationships/image" Target="../media/image10.wmf"/><Relationship Id="rId10" Type="http://schemas.openxmlformats.org/officeDocument/2006/relationships/image" Target="../media/image2.png"/><Relationship Id="rId4" Type="http://schemas.openxmlformats.org/officeDocument/2006/relationships/oleObject" Target="../embeddings/oleObject96.bin"/><Relationship Id="rId9" Type="http://schemas.openxmlformats.org/officeDocument/2006/relationships/image" Target="../media/image56.w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3.bin"/><Relationship Id="rId3" Type="http://schemas.openxmlformats.org/officeDocument/2006/relationships/notesSlide" Target="../notesSlides/notesSlide19.xml"/><Relationship Id="rId7" Type="http://schemas.openxmlformats.org/officeDocument/2006/relationships/oleObject" Target="../embeddings/oleObject102.bin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0.vml"/><Relationship Id="rId6" Type="http://schemas.openxmlformats.org/officeDocument/2006/relationships/oleObject" Target="../embeddings/oleObject101.bin"/><Relationship Id="rId11" Type="http://schemas.openxmlformats.org/officeDocument/2006/relationships/image" Target="../media/image58.emf"/><Relationship Id="rId5" Type="http://schemas.openxmlformats.org/officeDocument/2006/relationships/image" Target="../media/image10.wmf"/><Relationship Id="rId10" Type="http://schemas.openxmlformats.org/officeDocument/2006/relationships/oleObject" Target="../embeddings/oleObject104.bin"/><Relationship Id="rId4" Type="http://schemas.openxmlformats.org/officeDocument/2006/relationships/oleObject" Target="../embeddings/oleObject100.bin"/><Relationship Id="rId9" Type="http://schemas.openxmlformats.org/officeDocument/2006/relationships/image" Target="../media/image57.e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8.bin"/><Relationship Id="rId13" Type="http://schemas.openxmlformats.org/officeDocument/2006/relationships/oleObject" Target="../embeddings/oleObject111.bin"/><Relationship Id="rId3" Type="http://schemas.openxmlformats.org/officeDocument/2006/relationships/notesSlide" Target="../notesSlides/notesSlide20.xml"/><Relationship Id="rId7" Type="http://schemas.openxmlformats.org/officeDocument/2006/relationships/oleObject" Target="../embeddings/oleObject107.bin"/><Relationship Id="rId12" Type="http://schemas.openxmlformats.org/officeDocument/2006/relationships/image" Target="../media/image60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106.bin"/><Relationship Id="rId11" Type="http://schemas.openxmlformats.org/officeDocument/2006/relationships/oleObject" Target="../embeddings/oleObject110.bin"/><Relationship Id="rId5" Type="http://schemas.openxmlformats.org/officeDocument/2006/relationships/image" Target="../media/image10.wmf"/><Relationship Id="rId15" Type="http://schemas.openxmlformats.org/officeDocument/2006/relationships/image" Target="../media/image2.png"/><Relationship Id="rId10" Type="http://schemas.openxmlformats.org/officeDocument/2006/relationships/oleObject" Target="../embeddings/oleObject109.bin"/><Relationship Id="rId4" Type="http://schemas.openxmlformats.org/officeDocument/2006/relationships/oleObject" Target="../embeddings/oleObject105.bin"/><Relationship Id="rId9" Type="http://schemas.openxmlformats.org/officeDocument/2006/relationships/image" Target="../media/image59.wmf"/><Relationship Id="rId14" Type="http://schemas.openxmlformats.org/officeDocument/2006/relationships/image" Target="../media/image61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5.bin"/><Relationship Id="rId13" Type="http://schemas.openxmlformats.org/officeDocument/2006/relationships/image" Target="../media/image2.png"/><Relationship Id="rId3" Type="http://schemas.openxmlformats.org/officeDocument/2006/relationships/notesSlide" Target="../notesSlides/notesSlide21.xml"/><Relationship Id="rId7" Type="http://schemas.openxmlformats.org/officeDocument/2006/relationships/oleObject" Target="../embeddings/oleObject114.bin"/><Relationship Id="rId12" Type="http://schemas.openxmlformats.org/officeDocument/2006/relationships/image" Target="../media/image63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2.vml"/><Relationship Id="rId6" Type="http://schemas.openxmlformats.org/officeDocument/2006/relationships/oleObject" Target="../embeddings/oleObject113.bin"/><Relationship Id="rId11" Type="http://schemas.openxmlformats.org/officeDocument/2006/relationships/oleObject" Target="../embeddings/oleObject117.bin"/><Relationship Id="rId5" Type="http://schemas.openxmlformats.org/officeDocument/2006/relationships/image" Target="../media/image10.wmf"/><Relationship Id="rId10" Type="http://schemas.openxmlformats.org/officeDocument/2006/relationships/image" Target="../media/image62.emf"/><Relationship Id="rId4" Type="http://schemas.openxmlformats.org/officeDocument/2006/relationships/oleObject" Target="../embeddings/oleObject112.bin"/><Relationship Id="rId9" Type="http://schemas.openxmlformats.org/officeDocument/2006/relationships/oleObject" Target="../embeddings/oleObject116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1.bin"/><Relationship Id="rId3" Type="http://schemas.openxmlformats.org/officeDocument/2006/relationships/notesSlide" Target="../notesSlides/notesSlide22.xml"/><Relationship Id="rId7" Type="http://schemas.openxmlformats.org/officeDocument/2006/relationships/oleObject" Target="../embeddings/oleObject12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3.vml"/><Relationship Id="rId6" Type="http://schemas.openxmlformats.org/officeDocument/2006/relationships/oleObject" Target="../embeddings/oleObject119.bin"/><Relationship Id="rId5" Type="http://schemas.openxmlformats.org/officeDocument/2006/relationships/image" Target="../media/image10.wmf"/><Relationship Id="rId4" Type="http://schemas.openxmlformats.org/officeDocument/2006/relationships/oleObject" Target="../embeddings/oleObject118.bin"/><Relationship Id="rId9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5.bin"/><Relationship Id="rId3" Type="http://schemas.openxmlformats.org/officeDocument/2006/relationships/notesSlide" Target="../notesSlides/notesSlide23.xml"/><Relationship Id="rId7" Type="http://schemas.openxmlformats.org/officeDocument/2006/relationships/oleObject" Target="../embeddings/oleObject12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4.vml"/><Relationship Id="rId6" Type="http://schemas.openxmlformats.org/officeDocument/2006/relationships/oleObject" Target="../embeddings/oleObject123.bin"/><Relationship Id="rId11" Type="http://schemas.openxmlformats.org/officeDocument/2006/relationships/image" Target="../media/image2.png"/><Relationship Id="rId5" Type="http://schemas.openxmlformats.org/officeDocument/2006/relationships/image" Target="../media/image10.wmf"/><Relationship Id="rId10" Type="http://schemas.openxmlformats.org/officeDocument/2006/relationships/image" Target="../media/image64.emf"/><Relationship Id="rId4" Type="http://schemas.openxmlformats.org/officeDocument/2006/relationships/oleObject" Target="../embeddings/oleObject122.bin"/><Relationship Id="rId9" Type="http://schemas.openxmlformats.org/officeDocument/2006/relationships/oleObject" Target="../embeddings/oleObject126.bin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0.bin"/><Relationship Id="rId3" Type="http://schemas.openxmlformats.org/officeDocument/2006/relationships/notesSlide" Target="../notesSlides/notesSlide24.xml"/><Relationship Id="rId7" Type="http://schemas.openxmlformats.org/officeDocument/2006/relationships/oleObject" Target="../embeddings/oleObject12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5.vml"/><Relationship Id="rId6" Type="http://schemas.openxmlformats.org/officeDocument/2006/relationships/oleObject" Target="../embeddings/oleObject128.bin"/><Relationship Id="rId11" Type="http://schemas.openxmlformats.org/officeDocument/2006/relationships/image" Target="../media/image2.png"/><Relationship Id="rId5" Type="http://schemas.openxmlformats.org/officeDocument/2006/relationships/image" Target="../media/image10.wmf"/><Relationship Id="rId10" Type="http://schemas.openxmlformats.org/officeDocument/2006/relationships/image" Target="../media/image66.png"/><Relationship Id="rId4" Type="http://schemas.openxmlformats.org/officeDocument/2006/relationships/oleObject" Target="../embeddings/oleObject127.bin"/><Relationship Id="rId9" Type="http://schemas.openxmlformats.org/officeDocument/2006/relationships/image" Target="../media/image65.w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notesSlide" Target="../notesSlides/notesSlide25.xml"/><Relationship Id="rId7" Type="http://schemas.openxmlformats.org/officeDocument/2006/relationships/oleObject" Target="../embeddings/oleObject13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6.vml"/><Relationship Id="rId6" Type="http://schemas.openxmlformats.org/officeDocument/2006/relationships/oleObject" Target="../embeddings/oleObject132.bin"/><Relationship Id="rId5" Type="http://schemas.openxmlformats.org/officeDocument/2006/relationships/image" Target="../media/image10.wmf"/><Relationship Id="rId4" Type="http://schemas.openxmlformats.org/officeDocument/2006/relationships/oleObject" Target="../embeddings/oleObject131.bin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ตัวแทนหมายเลขสไลด์ 5">
            <a:extLst>
              <a:ext uri="{FF2B5EF4-FFF2-40B4-BE49-F238E27FC236}">
                <a16:creationId xmlns:a16="http://schemas.microsoft.com/office/drawing/2014/main" id="{53B236FC-2044-4AC6-B062-783AC95AB5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6D82F186-7213-4015-B5F3-B14687696099}" type="slidenum">
              <a:rPr lang="en-US" altLang="th-TH" smtClean="0">
                <a:solidFill>
                  <a:srgbClr val="FE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</a:t>
            </a:fld>
            <a:endParaRPr lang="th-TH" altLang="th-TH">
              <a:solidFill>
                <a:srgbClr val="FEFFFF"/>
              </a:solidFill>
            </a:endParaRPr>
          </a:p>
        </p:txBody>
      </p:sp>
      <p:graphicFrame>
        <p:nvGraphicFramePr>
          <p:cNvPr id="131074" name="Object 2">
            <a:extLst>
              <a:ext uri="{FF2B5EF4-FFF2-40B4-BE49-F238E27FC236}">
                <a16:creationId xmlns:a16="http://schemas.microsoft.com/office/drawing/2014/main" id="{7B6119ED-4BBB-436A-9C1E-BFC709E98AA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1056803"/>
              </p:ext>
            </p:extLst>
          </p:nvPr>
        </p:nvGraphicFramePr>
        <p:xfrm>
          <a:off x="2123728" y="1909418"/>
          <a:ext cx="5976938" cy="2389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1" name="Visio" r:id="rId3" imgW="3834003" imgH="1789176" progId="Visio.Drawing.11">
                  <p:embed/>
                </p:oleObj>
              </mc:Choice>
              <mc:Fallback>
                <p:oleObj name="Visio" r:id="rId3" imgW="3834003" imgH="1789176" progId="Visio.Drawing.11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1909418"/>
                        <a:ext cx="5976938" cy="238918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CC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1075" name="Text Box 3">
            <a:extLst>
              <a:ext uri="{FF2B5EF4-FFF2-40B4-BE49-F238E27FC236}">
                <a16:creationId xmlns:a16="http://schemas.microsoft.com/office/drawing/2014/main" id="{3AA8C923-38E2-46DB-9F5A-AD6BEE053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2" y="3864425"/>
            <a:ext cx="2159000" cy="576262"/>
          </a:xfrm>
          <a:prstGeom prst="rect">
            <a:avLst/>
          </a:prstGeom>
          <a:solidFill>
            <a:srgbClr val="66FF33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3200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r>
              <a:rPr lang="th-TH" altLang="th-TH" sz="3200">
                <a:solidFill>
                  <a:schemeClr val="tx1"/>
                </a:solidFill>
                <a:latin typeface="Angsana New" panose="02020603050405020304" pitchFamily="18" charset="-34"/>
              </a:rPr>
              <a:t>เงื่อนไขการเขียน</a:t>
            </a:r>
          </a:p>
        </p:txBody>
      </p:sp>
      <p:sp>
        <p:nvSpPr>
          <p:cNvPr id="20485" name="Rectangle 4">
            <a:extLst>
              <a:ext uri="{FF2B5EF4-FFF2-40B4-BE49-F238E27FC236}">
                <a16:creationId xmlns:a16="http://schemas.microsoft.com/office/drawing/2014/main" id="{23E29CF8-64BB-402C-A85E-EB8683F4C1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000480"/>
            <a:ext cx="6553423" cy="684742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tIns="152352" bIns="38088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วงจรสมมูลทางไฟฟ้าภายในของ </a:t>
            </a:r>
            <a:r>
              <a:rPr lang="en-US" alt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JFET  /  DMOSFET</a:t>
            </a:r>
            <a:endParaRPr lang="en-US" altLang="th-TH" sz="32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0486" name="Rectangle 5">
            <a:extLst>
              <a:ext uri="{FF2B5EF4-FFF2-40B4-BE49-F238E27FC236}">
                <a16:creationId xmlns:a16="http://schemas.microsoft.com/office/drawing/2014/main" id="{41D86518-E41B-4514-B5F0-BE526997EC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1770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sp>
        <p:nvSpPr>
          <p:cNvPr id="131078" name="Text Box 6">
            <a:extLst>
              <a:ext uri="{FF2B5EF4-FFF2-40B4-BE49-F238E27FC236}">
                <a16:creationId xmlns:a16="http://schemas.microsoft.com/office/drawing/2014/main" id="{634F1EBB-68D0-425F-A24E-887B005DDA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664" y="4514850"/>
            <a:ext cx="6408737" cy="1081088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/>
          <a:lstStyle>
            <a:lvl1pPr marL="342900" indent="-3429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800100" indent="-3429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257300" indent="-3429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714500" indent="-3429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171700" indent="-3429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628900" indent="-3429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3086100" indent="-3429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543300" indent="-3429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4000500" indent="-3429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th-TH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ขาเก</a:t>
            </a:r>
            <a:r>
              <a:rPr lang="th-TH" altLang="th-TH" sz="32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ตต้</a:t>
            </a:r>
            <a:r>
              <a:rPr lang="th-TH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องได้รับไบอัสกลับ กระแส 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I</a:t>
            </a:r>
            <a:r>
              <a:rPr lang="en-US" altLang="th-TH" sz="3200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G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= 0 </a:t>
            </a:r>
            <a:r>
              <a:rPr lang="th-TH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แทนด้วยการเปิดวงจร</a:t>
            </a:r>
          </a:p>
          <a:p>
            <a:pPr eaLnBrk="1" hangingPunct="1">
              <a:buFontTx/>
              <a:buAutoNum type="arabicPeriod"/>
            </a:pPr>
            <a:r>
              <a:rPr lang="th-TH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แรงดันที่ขาเกตควบคุมกระแส 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I</a:t>
            </a:r>
            <a:r>
              <a:rPr lang="en-US" altLang="th-TH" sz="3200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D</a:t>
            </a:r>
            <a:r>
              <a:rPr lang="th-TH" altLang="th-TH" sz="3200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เขียนได้เป็น </a:t>
            </a:r>
            <a:r>
              <a:rPr lang="en-US" altLang="th-TH" sz="32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g</a:t>
            </a:r>
            <a:r>
              <a:rPr lang="en-US" altLang="th-TH" sz="3200" baseline="-25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m</a:t>
            </a:r>
            <a:r>
              <a:rPr lang="en-US" altLang="th-TH" sz="32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V</a:t>
            </a:r>
            <a:r>
              <a:rPr lang="en-US" altLang="th-TH" sz="3200" baseline="-25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gs</a:t>
            </a:r>
            <a:endParaRPr lang="th-TH" altLang="th-TH" sz="3200" baseline="-25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>
              <a:buFontTx/>
              <a:buAutoNum type="arabicPeriod"/>
            </a:pPr>
            <a:r>
              <a:rPr lang="th-TH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ความต้านทานระหว่างขา</a:t>
            </a:r>
            <a:r>
              <a:rPr lang="th-TH" altLang="th-TH" sz="32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เดรน</a:t>
            </a:r>
            <a:r>
              <a:rPr lang="th-TH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กับขาซอร์ส</a:t>
            </a:r>
          </a:p>
        </p:txBody>
      </p:sp>
      <p:grpSp>
        <p:nvGrpSpPr>
          <p:cNvPr id="8" name="กลุ่ม 7">
            <a:extLst>
              <a:ext uri="{FF2B5EF4-FFF2-40B4-BE49-F238E27FC236}">
                <a16:creationId xmlns:a16="http://schemas.microsoft.com/office/drawing/2014/main" id="{D0A5C8AA-0769-4B51-A84A-A6B67C0650D6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798F38BE-EDD4-47E7-83A7-04FA464BFF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0" name="Group 13">
              <a:extLst>
                <a:ext uri="{FF2B5EF4-FFF2-40B4-BE49-F238E27FC236}">
                  <a16:creationId xmlns:a16="http://schemas.microsoft.com/office/drawing/2014/main" id="{C8B307F9-060B-4B01-A9F3-01F7EF366D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1" name="Rectangle 14">
                <a:extLst>
                  <a:ext uri="{FF2B5EF4-FFF2-40B4-BE49-F238E27FC236}">
                    <a16:creationId xmlns:a16="http://schemas.microsoft.com/office/drawing/2014/main" id="{FD4E12D5-8C80-44A4-BB2E-7DAC002563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9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</a:t>
                </a:r>
                <a:r>
                  <a:rPr lang="th-TH" altLang="th-TH" sz="2800" b="1" dirty="0" err="1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เฟต</a:t>
                </a:r>
                <a:endPara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2" name="Picture 15">
                <a:extLst>
                  <a:ext uri="{FF2B5EF4-FFF2-40B4-BE49-F238E27FC236}">
                    <a16:creationId xmlns:a16="http://schemas.microsoft.com/office/drawing/2014/main" id="{D344DADA-3C05-4757-B405-91742A473F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31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5" grpId="0" animBg="1"/>
      <p:bldP spid="13107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2098" name="Object 2">
            <a:extLst>
              <a:ext uri="{FF2B5EF4-FFF2-40B4-BE49-F238E27FC236}">
                <a16:creationId xmlns:a16="http://schemas.microsoft.com/office/drawing/2014/main" id="{7129016F-336C-4448-9F05-CB1A7328B81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0527486"/>
              </p:ext>
            </p:extLst>
          </p:nvPr>
        </p:nvGraphicFramePr>
        <p:xfrm>
          <a:off x="861300" y="2222900"/>
          <a:ext cx="4070350" cy="2786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0" name="Visio" r:id="rId3" imgW="3781602" imgH="2284988" progId="Visio.Drawing.11">
                  <p:embed/>
                </p:oleObj>
              </mc:Choice>
              <mc:Fallback>
                <p:oleObj name="Visio" r:id="rId3" imgW="3781602" imgH="2284988" progId="Visio.Drawing.11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1300" y="2222900"/>
                        <a:ext cx="4070350" cy="2786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2099" name="Text Box 3">
            <a:extLst>
              <a:ext uri="{FF2B5EF4-FFF2-40B4-BE49-F238E27FC236}">
                <a16:creationId xmlns:a16="http://schemas.microsoft.com/office/drawing/2014/main" id="{391667F0-36A8-4451-9E22-F213AD5801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057" y="5078643"/>
            <a:ext cx="3545656" cy="504825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Ac</a:t>
            </a:r>
            <a:r>
              <a:rPr lang="th-TH" alt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r>
              <a:rPr lang="th-TH" altLang="th-TH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Equivalent</a:t>
            </a:r>
            <a:r>
              <a:rPr lang="th-TH" alt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circuit</a:t>
            </a:r>
            <a:r>
              <a:rPr lang="th-TH" alt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แบบง่าย</a:t>
            </a:r>
          </a:p>
        </p:txBody>
      </p:sp>
      <p:sp>
        <p:nvSpPr>
          <p:cNvPr id="21509" name="Text Box 4">
            <a:extLst>
              <a:ext uri="{FF2B5EF4-FFF2-40B4-BE49-F238E27FC236}">
                <a16:creationId xmlns:a16="http://schemas.microsoft.com/office/drawing/2014/main" id="{07C7F5AF-2A48-4578-AF9B-8D7DBD01A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261" y="5139538"/>
            <a:ext cx="4070350" cy="576263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Ac  Equivalent circuit </a:t>
            </a:r>
            <a:r>
              <a:rPr lang="th-TH" alt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แบบสมบูรณ์</a:t>
            </a:r>
          </a:p>
        </p:txBody>
      </p:sp>
      <p:sp>
        <p:nvSpPr>
          <p:cNvPr id="21510" name="Rectangle 5">
            <a:extLst>
              <a:ext uri="{FF2B5EF4-FFF2-40B4-BE49-F238E27FC236}">
                <a16:creationId xmlns:a16="http://schemas.microsoft.com/office/drawing/2014/main" id="{31E9B217-00C7-4F15-9CD1-E166B6523B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211215"/>
            <a:ext cx="6500464" cy="68421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tIns="152352" bIns="38088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วงจรสมมูลทางไฟฟ้าภายในของ </a:t>
            </a:r>
            <a:r>
              <a:rPr lang="en-US" alt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JFET  /  DMOSFET</a:t>
            </a:r>
            <a:endParaRPr lang="en-US" altLang="th-TH" sz="32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1511" name="Rectangle 6">
            <a:extLst>
              <a:ext uri="{FF2B5EF4-FFF2-40B4-BE49-F238E27FC236}">
                <a16:creationId xmlns:a16="http://schemas.microsoft.com/office/drawing/2014/main" id="{B7FA01D2-EE3D-4563-854E-168017436C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1770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sp>
        <p:nvSpPr>
          <p:cNvPr id="21512" name="Rectangle 7">
            <a:extLst>
              <a:ext uri="{FF2B5EF4-FFF2-40B4-BE49-F238E27FC236}">
                <a16:creationId xmlns:a16="http://schemas.microsoft.com/office/drawing/2014/main" id="{782A2554-948C-42FD-B392-C46EF0C7CF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3856038"/>
            <a:ext cx="1327150" cy="102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br>
              <a:rPr lang="en-US" altLang="th-TH" sz="900">
                <a:solidFill>
                  <a:schemeClr val="tx1"/>
                </a:solidFill>
                <a:latin typeface="Verdana" panose="020B0604030504040204" pitchFamily="34" charset="0"/>
              </a:rPr>
            </a:b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               </a:t>
            </a:r>
            <a:endParaRPr lang="en-US" altLang="th-TH" sz="900">
              <a:solidFill>
                <a:schemeClr val="tx1"/>
              </a:solidFill>
              <a:latin typeface="Verdana" panose="020B0604030504040204" pitchFamily="34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graphicFrame>
        <p:nvGraphicFramePr>
          <p:cNvPr id="132104" name="Object 8">
            <a:extLst>
              <a:ext uri="{FF2B5EF4-FFF2-40B4-BE49-F238E27FC236}">
                <a16:creationId xmlns:a16="http://schemas.microsoft.com/office/drawing/2014/main" id="{8C51AE16-E838-4F19-8C55-A78F9A04B26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1564281"/>
              </p:ext>
            </p:extLst>
          </p:nvPr>
        </p:nvGraphicFramePr>
        <p:xfrm>
          <a:off x="4949825" y="2300797"/>
          <a:ext cx="3671888" cy="244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1" name="Visio" r:id="rId5" imgW="3132124" imgH="2100353" progId="Visio.Drawing.11">
                  <p:embed/>
                </p:oleObj>
              </mc:Choice>
              <mc:Fallback>
                <p:oleObj name="Visio" r:id="rId5" imgW="3132124" imgH="2100353" progId="Visio.Drawing.11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9825" y="2300797"/>
                        <a:ext cx="3671888" cy="2447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93325813-DB9C-469A-8E09-7444E918FBA5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1" name="Rectangle 3">
              <a:extLst>
                <a:ext uri="{FF2B5EF4-FFF2-40B4-BE49-F238E27FC236}">
                  <a16:creationId xmlns:a16="http://schemas.microsoft.com/office/drawing/2014/main" id="{6AFD1E30-88DB-4EEE-B68B-03C0E6D77C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DB1C9076-4DFB-47CA-B928-FC5D666AF9C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3" name="Rectangle 14">
                <a:extLst>
                  <a:ext uri="{FF2B5EF4-FFF2-40B4-BE49-F238E27FC236}">
                    <a16:creationId xmlns:a16="http://schemas.microsoft.com/office/drawing/2014/main" id="{15D85C17-4A08-42FA-80F6-E4E4F207D0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9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</a:t>
                </a:r>
                <a:r>
                  <a:rPr lang="th-TH" altLang="th-TH" sz="2800" b="1" dirty="0" err="1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เฟต</a:t>
                </a:r>
                <a:endPara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4" name="Picture 15">
                <a:extLst>
                  <a:ext uri="{FF2B5EF4-FFF2-40B4-BE49-F238E27FC236}">
                    <a16:creationId xmlns:a16="http://schemas.microsoft.com/office/drawing/2014/main" id="{4CF26AF3-6DD6-4469-8E2B-C8CD5650F7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2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2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2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32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09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ตัวแทนหมายเลขสไลด์ 5">
            <a:extLst>
              <a:ext uri="{FF2B5EF4-FFF2-40B4-BE49-F238E27FC236}">
                <a16:creationId xmlns:a16="http://schemas.microsoft.com/office/drawing/2014/main" id="{EC09665B-DD09-4AF1-A414-31A0145F60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93208B9C-E139-4E43-A947-3D888F09698F}" type="slidenum">
              <a:rPr lang="en-US" altLang="th-TH" smtClean="0">
                <a:solidFill>
                  <a:srgbClr val="FE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3</a:t>
            </a:fld>
            <a:endParaRPr lang="th-TH" altLang="th-TH">
              <a:solidFill>
                <a:srgbClr val="FEFFFF"/>
              </a:solidFill>
            </a:endParaRPr>
          </a:p>
        </p:txBody>
      </p:sp>
      <p:graphicFrame>
        <p:nvGraphicFramePr>
          <p:cNvPr id="133122" name="Object 2">
            <a:extLst>
              <a:ext uri="{FF2B5EF4-FFF2-40B4-BE49-F238E27FC236}">
                <a16:creationId xmlns:a16="http://schemas.microsoft.com/office/drawing/2014/main" id="{6522D479-F776-4738-A175-C83E184FDD2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9450399"/>
              </p:ext>
            </p:extLst>
          </p:nvPr>
        </p:nvGraphicFramePr>
        <p:xfrm>
          <a:off x="2771775" y="2272722"/>
          <a:ext cx="2952353" cy="1053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8" name="Equation" r:id="rId3" imgW="1422400" imgH="508000" progId="Equation.3">
                  <p:embed/>
                </p:oleObj>
              </mc:Choice>
              <mc:Fallback>
                <p:oleObj name="Equation" r:id="rId3" imgW="1422400" imgH="508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775" y="2272722"/>
                        <a:ext cx="2952353" cy="1053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23" name="Object 3">
            <a:extLst>
              <a:ext uri="{FF2B5EF4-FFF2-40B4-BE49-F238E27FC236}">
                <a16:creationId xmlns:a16="http://schemas.microsoft.com/office/drawing/2014/main" id="{8B2DBAEC-EB7F-43A5-9C01-51B7D609020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0590975"/>
              </p:ext>
            </p:extLst>
          </p:nvPr>
        </p:nvGraphicFramePr>
        <p:xfrm>
          <a:off x="2700338" y="3646087"/>
          <a:ext cx="2239206" cy="101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9" name="Equation" r:id="rId5" imgW="1040948" imgH="469696" progId="Equation.3">
                  <p:embed/>
                </p:oleObj>
              </mc:Choice>
              <mc:Fallback>
                <p:oleObj name="Equation" r:id="rId5" imgW="1040948" imgH="469696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338" y="3646087"/>
                        <a:ext cx="2239206" cy="1017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3" name="Rectangle 4">
            <a:extLst>
              <a:ext uri="{FF2B5EF4-FFF2-40B4-BE49-F238E27FC236}">
                <a16:creationId xmlns:a16="http://schemas.microsoft.com/office/drawing/2014/main" id="{5ADD69CF-4965-41C5-82C8-38AFA57FCF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672" y="1075512"/>
            <a:ext cx="5328642" cy="68474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tIns="152352" bIns="38088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sz="3200" b="1">
                <a:solidFill>
                  <a:schemeClr val="tx1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พารามิเตอร์ที่สำคัญของ </a:t>
            </a:r>
            <a:r>
              <a:rPr lang="en-US" altLang="th-TH" sz="3200" b="1">
                <a:solidFill>
                  <a:schemeClr val="tx1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JFET  /  DMOSFET</a:t>
            </a:r>
            <a:endParaRPr lang="en-US" altLang="th-TH" sz="3200">
              <a:solidFill>
                <a:schemeClr val="tx1"/>
              </a:solidFill>
              <a:highlight>
                <a:srgbClr val="FFFF0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2534" name="Rectangle 5">
            <a:extLst>
              <a:ext uri="{FF2B5EF4-FFF2-40B4-BE49-F238E27FC236}">
                <a16:creationId xmlns:a16="http://schemas.microsoft.com/office/drawing/2014/main" id="{7F87C13F-EBD3-4130-BB1B-FB4DB2F211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1770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sp>
        <p:nvSpPr>
          <p:cNvPr id="22535" name="Rectangle 6">
            <a:extLst>
              <a:ext uri="{FF2B5EF4-FFF2-40B4-BE49-F238E27FC236}">
                <a16:creationId xmlns:a16="http://schemas.microsoft.com/office/drawing/2014/main" id="{5E792B0C-E5CE-4164-89E6-62D6A2F101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3856038"/>
            <a:ext cx="1327150" cy="102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br>
              <a:rPr lang="en-US" altLang="th-TH" sz="900">
                <a:solidFill>
                  <a:schemeClr val="tx1"/>
                </a:solidFill>
                <a:latin typeface="Verdana" panose="020B0604030504040204" pitchFamily="34" charset="0"/>
              </a:rPr>
            </a:b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               </a:t>
            </a:r>
            <a:endParaRPr lang="en-US" altLang="th-TH" sz="900">
              <a:solidFill>
                <a:schemeClr val="tx1"/>
              </a:solidFill>
              <a:latin typeface="Verdana" panose="020B0604030504040204" pitchFamily="34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graphicFrame>
        <p:nvGraphicFramePr>
          <p:cNvPr id="133127" name="Object 7">
            <a:extLst>
              <a:ext uri="{FF2B5EF4-FFF2-40B4-BE49-F238E27FC236}">
                <a16:creationId xmlns:a16="http://schemas.microsoft.com/office/drawing/2014/main" id="{4AF47DC1-20A9-4DE1-B45B-F59C33EA623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7608899"/>
              </p:ext>
            </p:extLst>
          </p:nvPr>
        </p:nvGraphicFramePr>
        <p:xfrm>
          <a:off x="2771775" y="4853407"/>
          <a:ext cx="3057663" cy="11362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0" name="Equation" r:id="rId7" imgW="1473200" imgH="546100" progId="Equation.3">
                  <p:embed/>
                </p:oleObj>
              </mc:Choice>
              <mc:Fallback>
                <p:oleObj name="Equation" r:id="rId7" imgW="1473200" imgH="5461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775" y="4853407"/>
                        <a:ext cx="3057663" cy="11362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7" name="Rectangle 8">
            <a:extLst>
              <a:ext uri="{FF2B5EF4-FFF2-40B4-BE49-F238E27FC236}">
                <a16:creationId xmlns:a16="http://schemas.microsoft.com/office/drawing/2014/main" id="{95E08092-DDBA-4D68-8995-A7BB9B8F72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3888" y="3739345"/>
            <a:ext cx="29745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</a:t>
            </a: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grpSp>
        <p:nvGrpSpPr>
          <p:cNvPr id="11" name="กลุ่ม 10">
            <a:extLst>
              <a:ext uri="{FF2B5EF4-FFF2-40B4-BE49-F238E27FC236}">
                <a16:creationId xmlns:a16="http://schemas.microsoft.com/office/drawing/2014/main" id="{D24EFAC7-699A-4A29-984C-021BE35BA82E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2" name="Rectangle 3">
              <a:extLst>
                <a:ext uri="{FF2B5EF4-FFF2-40B4-BE49-F238E27FC236}">
                  <a16:creationId xmlns:a16="http://schemas.microsoft.com/office/drawing/2014/main" id="{E3D21CCB-75D0-4E9F-8EFA-05DF2888E1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3" name="Group 13">
              <a:extLst>
                <a:ext uri="{FF2B5EF4-FFF2-40B4-BE49-F238E27FC236}">
                  <a16:creationId xmlns:a16="http://schemas.microsoft.com/office/drawing/2014/main" id="{73A81644-F26B-4637-89C6-FF074F21A6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4" name="Rectangle 14">
                <a:extLst>
                  <a:ext uri="{FF2B5EF4-FFF2-40B4-BE49-F238E27FC236}">
                    <a16:creationId xmlns:a16="http://schemas.microsoft.com/office/drawing/2014/main" id="{B77CA4A4-51EF-464F-8A59-1FF671B90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9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</a:t>
                </a:r>
                <a:r>
                  <a:rPr lang="th-TH" altLang="th-TH" sz="2800" b="1" dirty="0" err="1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เฟต</a:t>
                </a:r>
                <a:endParaRPr lang="th-TH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5" name="Picture 15">
                <a:extLst>
                  <a:ext uri="{FF2B5EF4-FFF2-40B4-BE49-F238E27FC236}">
                    <a16:creationId xmlns:a16="http://schemas.microsoft.com/office/drawing/2014/main" id="{51138CFE-3B09-415F-9141-E9444F6D24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3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33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33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ตัวแทนหมายเลขสไลด์ 5">
            <a:extLst>
              <a:ext uri="{FF2B5EF4-FFF2-40B4-BE49-F238E27FC236}">
                <a16:creationId xmlns:a16="http://schemas.microsoft.com/office/drawing/2014/main" id="{EC7BE5C6-6422-4269-AEC7-20F439C0B8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0CC3E6FC-9CE4-4843-AF6C-D5BAAC2CB187}" type="slidenum">
              <a:rPr lang="en-US" altLang="th-TH" smtClean="0">
                <a:solidFill>
                  <a:srgbClr val="FE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4</a:t>
            </a:fld>
            <a:endParaRPr lang="th-TH" altLang="th-TH">
              <a:solidFill>
                <a:srgbClr val="FEFFFF"/>
              </a:solidFill>
            </a:endParaRPr>
          </a:p>
        </p:txBody>
      </p:sp>
      <p:sp>
        <p:nvSpPr>
          <p:cNvPr id="109572" name="Rectangle 4">
            <a:extLst>
              <a:ext uri="{FF2B5EF4-FFF2-40B4-BE49-F238E27FC236}">
                <a16:creationId xmlns:a16="http://schemas.microsoft.com/office/drawing/2014/main" id="{733A8512-FDE6-4688-9A18-204F4AF59F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664" y="1916832"/>
            <a:ext cx="5751512" cy="2530475"/>
          </a:xfrm>
          <a:prstGeom prst="rect">
            <a:avLst/>
          </a:prstGeom>
          <a:solidFill>
            <a:srgbClr val="99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1600200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1600200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1600200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1600200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1600200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1600200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1600200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1600200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1600200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4000" dirty="0">
                <a:solidFill>
                  <a:srgbClr val="0033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1.</a:t>
            </a:r>
            <a:r>
              <a:rPr lang="th-TH" altLang="th-TH" sz="4000" dirty="0">
                <a:solidFill>
                  <a:srgbClr val="0033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ไบอัสแบบคงที่ (</a:t>
            </a:r>
            <a:r>
              <a:rPr lang="en-US" altLang="th-TH" sz="4000" dirty="0">
                <a:solidFill>
                  <a:srgbClr val="0033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Fixed  bias</a:t>
            </a:r>
            <a:r>
              <a:rPr lang="th-TH" altLang="th-TH" sz="4000" dirty="0">
                <a:solidFill>
                  <a:srgbClr val="0033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sz="4000" dirty="0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ไม่นิยมใช้ทำเป็นวงจรขยาย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th-TH" sz="4000" dirty="0">
              <a:solidFill>
                <a:srgbClr val="FF0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sz="40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</a:t>
            </a:r>
            <a:r>
              <a:rPr lang="en-US" altLang="th-TH" sz="40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</a:t>
            </a:r>
            <a:r>
              <a:rPr lang="en-US" altLang="th-TH" sz="4000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2.</a:t>
            </a:r>
            <a:r>
              <a:rPr lang="th-TH" altLang="th-TH" sz="4000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ไบอัสแบบด้วยตนเอง (</a:t>
            </a:r>
            <a:r>
              <a:rPr lang="en-US" altLang="th-TH" sz="4000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Self   bias)</a:t>
            </a:r>
          </a:p>
        </p:txBody>
      </p:sp>
      <p:grpSp>
        <p:nvGrpSpPr>
          <p:cNvPr id="7" name="กลุ่ม 6">
            <a:extLst>
              <a:ext uri="{FF2B5EF4-FFF2-40B4-BE49-F238E27FC236}">
                <a16:creationId xmlns:a16="http://schemas.microsoft.com/office/drawing/2014/main" id="{03BF637C-9D0D-479C-87E6-DF0AAEB5E27D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8" name="Rectangle 3">
              <a:extLst>
                <a:ext uri="{FF2B5EF4-FFF2-40B4-BE49-F238E27FC236}">
                  <a16:creationId xmlns:a16="http://schemas.microsoft.com/office/drawing/2014/main" id="{621AA3AE-D274-4D52-926C-453B1CD45D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9" name="Group 13">
              <a:extLst>
                <a:ext uri="{FF2B5EF4-FFF2-40B4-BE49-F238E27FC236}">
                  <a16:creationId xmlns:a16="http://schemas.microsoft.com/office/drawing/2014/main" id="{5823EFDF-E286-4CA0-A8BA-44A7BB38E2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0" name="Rectangle 14">
                <a:extLst>
                  <a:ext uri="{FF2B5EF4-FFF2-40B4-BE49-F238E27FC236}">
                    <a16:creationId xmlns:a16="http://schemas.microsoft.com/office/drawing/2014/main" id="{BBD1D5E0-91DF-415A-8FA8-34213F6717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วงจรขยายคอมมอนซอร์ส     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9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11" name="Picture 15">
                <a:extLst>
                  <a:ext uri="{FF2B5EF4-FFF2-40B4-BE49-F238E27FC236}">
                    <a16:creationId xmlns:a16="http://schemas.microsoft.com/office/drawing/2014/main" id="{7AE8D77D-D094-4AE6-BE8C-DBB0914E74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1095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1095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95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ตัวแทนหมายเลขสไลด์ 5">
            <a:extLst>
              <a:ext uri="{FF2B5EF4-FFF2-40B4-BE49-F238E27FC236}">
                <a16:creationId xmlns:a16="http://schemas.microsoft.com/office/drawing/2014/main" id="{F05FC000-07A0-4E16-843A-4420F7AD01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CE0431D5-786A-4B45-BB3C-1719FD2A2C36}" type="slidenum">
              <a:rPr lang="en-US" altLang="th-TH" smtClean="0">
                <a:solidFill>
                  <a:srgbClr val="FE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5</a:t>
            </a:fld>
            <a:endParaRPr lang="th-TH" altLang="th-TH">
              <a:solidFill>
                <a:srgbClr val="FEFFFF"/>
              </a:solidFill>
            </a:endParaRP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02E12C16-A0FC-4531-AEF2-47D44E099C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1770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sp>
        <p:nvSpPr>
          <p:cNvPr id="31748" name="Rectangle 4">
            <a:extLst>
              <a:ext uri="{FF2B5EF4-FFF2-40B4-BE49-F238E27FC236}">
                <a16:creationId xmlns:a16="http://schemas.microsoft.com/office/drawing/2014/main" id="{290FFDBE-5FE2-4428-AA86-4AD9856454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3856038"/>
            <a:ext cx="1327150" cy="102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br>
              <a:rPr lang="en-US" altLang="th-TH" sz="900">
                <a:solidFill>
                  <a:schemeClr val="tx1"/>
                </a:solidFill>
                <a:latin typeface="Verdana" panose="020B0604030504040204" pitchFamily="34" charset="0"/>
              </a:rPr>
            </a:b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               </a:t>
            </a:r>
            <a:endParaRPr lang="en-US" altLang="th-TH" sz="900">
              <a:solidFill>
                <a:schemeClr val="tx1"/>
              </a:solidFill>
              <a:latin typeface="Verdana" panose="020B0604030504040204" pitchFamily="34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sp>
        <p:nvSpPr>
          <p:cNvPr id="31749" name="Rectangle 5">
            <a:extLst>
              <a:ext uri="{FF2B5EF4-FFF2-40B4-BE49-F238E27FC236}">
                <a16:creationId xmlns:a16="http://schemas.microsoft.com/office/drawing/2014/main" id="{D37FC632-F2B9-4531-A8B4-C2607FE3AF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3888" y="3767138"/>
            <a:ext cx="2555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</a:t>
            </a: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graphicFrame>
        <p:nvGraphicFramePr>
          <p:cNvPr id="39942" name="Object 6">
            <a:extLst>
              <a:ext uri="{FF2B5EF4-FFF2-40B4-BE49-F238E27FC236}">
                <a16:creationId xmlns:a16="http://schemas.microsoft.com/office/drawing/2014/main" id="{E4FE4A2F-9104-4F6D-ADBB-0588400C2EC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0023903"/>
              </p:ext>
            </p:extLst>
          </p:nvPr>
        </p:nvGraphicFramePr>
        <p:xfrm>
          <a:off x="588168" y="2332831"/>
          <a:ext cx="3744913" cy="354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2" name="Visio" r:id="rId3" imgW="2989325" imgH="3049710" progId="Visio.Drawing.11">
                  <p:embed/>
                </p:oleObj>
              </mc:Choice>
              <mc:Fallback>
                <p:oleObj name="Visio" r:id="rId3" imgW="2989325" imgH="3049710" progId="Visio.Drawing.11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168" y="2332831"/>
                        <a:ext cx="3744913" cy="3541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1" name="Rectangle 8">
            <a:extLst>
              <a:ext uri="{FF2B5EF4-FFF2-40B4-BE49-F238E27FC236}">
                <a16:creationId xmlns:a16="http://schemas.microsoft.com/office/drawing/2014/main" id="{CB4BD791-0B83-41DE-90CF-A5DCF427BE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5075" y="4857750"/>
            <a:ext cx="1098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180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graphicFrame>
        <p:nvGraphicFramePr>
          <p:cNvPr id="39945" name="Object 9">
            <a:extLst>
              <a:ext uri="{FF2B5EF4-FFF2-40B4-BE49-F238E27FC236}">
                <a16:creationId xmlns:a16="http://schemas.microsoft.com/office/drawing/2014/main" id="{DF65C2A3-826E-4906-9668-03B8AA13BD4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3016386"/>
              </p:ext>
            </p:extLst>
          </p:nvPr>
        </p:nvGraphicFramePr>
        <p:xfrm>
          <a:off x="4277689" y="3068960"/>
          <a:ext cx="4608512" cy="2335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3" name="Visio" r:id="rId5" imgW="3701699" imgH="2638331" progId="Visio.Drawing.11">
                  <p:embed/>
                </p:oleObj>
              </mc:Choice>
              <mc:Fallback>
                <p:oleObj name="Visio" r:id="rId5" imgW="3701699" imgH="2638331" progId="Visio.Drawing.11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7689" y="3068960"/>
                        <a:ext cx="4608512" cy="233521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66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F9013F71-A1C6-4D1A-BB07-039F64CA9267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1" name="Rectangle 3">
              <a:extLst>
                <a:ext uri="{FF2B5EF4-FFF2-40B4-BE49-F238E27FC236}">
                  <a16:creationId xmlns:a16="http://schemas.microsoft.com/office/drawing/2014/main" id="{B54658CC-3C32-4950-BCBB-51D5DB118A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D3293B79-D3CA-4D91-AAB9-177DED9F1A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3" name="Rectangle 14">
                <a:extLst>
                  <a:ext uri="{FF2B5EF4-FFF2-40B4-BE49-F238E27FC236}">
                    <a16:creationId xmlns:a16="http://schemas.microsoft.com/office/drawing/2014/main" id="{775053BA-C7C0-4D08-BEA5-4555BA4946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วงจรขยายคอมมอนซอร์ส     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9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14" name="Picture 15">
                <a:extLst>
                  <a:ext uri="{FF2B5EF4-FFF2-40B4-BE49-F238E27FC236}">
                    <a16:creationId xmlns:a16="http://schemas.microsoft.com/office/drawing/2014/main" id="{3365A491-4B0F-4675-A6C1-03E5F5CC461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4E9D5DD8-BCBF-418E-AAEA-7FAE6B9721BF}"/>
              </a:ext>
            </a:extLst>
          </p:cNvPr>
          <p:cNvSpPr/>
          <p:nvPr/>
        </p:nvSpPr>
        <p:spPr>
          <a:xfrm>
            <a:off x="588168" y="1250394"/>
            <a:ext cx="36423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แบบที่ไม่มีตัวต้านทานขาซอร์ส (</a:t>
            </a:r>
            <a:r>
              <a:rPr lang="en-US" altLang="th-TH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R</a:t>
            </a:r>
            <a:r>
              <a:rPr lang="en-US" altLang="th-TH" b="1" baseline="-25000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S</a:t>
            </a:r>
            <a:r>
              <a:rPr lang="th-TH" altLang="th-TH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th-TH" dirty="0">
              <a:highlight>
                <a:srgbClr val="FFFF0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20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3000"/>
                                        <p:tgtEl>
                                          <p:spTgt spid="39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ตัวแทนหมายเลขสไลด์ 5">
            <a:extLst>
              <a:ext uri="{FF2B5EF4-FFF2-40B4-BE49-F238E27FC236}">
                <a16:creationId xmlns:a16="http://schemas.microsoft.com/office/drawing/2014/main" id="{A383111C-16EA-4745-B54D-665EE18FB2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00463B3D-2E14-42B8-8438-944A0657CA55}" type="slidenum">
              <a:rPr lang="en-US" altLang="th-TH" smtClean="0">
                <a:solidFill>
                  <a:srgbClr val="FE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6</a:t>
            </a:fld>
            <a:endParaRPr lang="th-TH" altLang="th-TH">
              <a:solidFill>
                <a:srgbClr val="FEFFFF"/>
              </a:solidFill>
            </a:endParaRP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FF5EB132-DB49-44DE-A452-1E53358A1A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1770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3200">
              <a:solidFill>
                <a:schemeClr val="tx1"/>
              </a:solidFill>
            </a:endParaRPr>
          </a:p>
        </p:txBody>
      </p:sp>
      <p:sp>
        <p:nvSpPr>
          <p:cNvPr id="32772" name="Rectangle 4">
            <a:extLst>
              <a:ext uri="{FF2B5EF4-FFF2-40B4-BE49-F238E27FC236}">
                <a16:creationId xmlns:a16="http://schemas.microsoft.com/office/drawing/2014/main" id="{50125AE6-B562-4E4D-8D31-7731BAB313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3336162"/>
            <a:ext cx="249299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br>
              <a:rPr lang="en-US" altLang="th-TH" sz="3200">
                <a:solidFill>
                  <a:schemeClr val="tx1"/>
                </a:solidFill>
                <a:latin typeface="Verdana" panose="020B0604030504040204" pitchFamily="34" charset="0"/>
              </a:rPr>
            </a:br>
            <a:endParaRPr lang="en-US" altLang="th-TH" sz="3200">
              <a:solidFill>
                <a:schemeClr val="tx1"/>
              </a:solidFill>
              <a:latin typeface="Verdana" panose="020B0604030504040204" pitchFamily="34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th-TH" sz="32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               </a:t>
            </a:r>
            <a:endParaRPr lang="en-US" altLang="th-TH" sz="3200">
              <a:solidFill>
                <a:schemeClr val="tx1"/>
              </a:solidFill>
              <a:latin typeface="Verdana" panose="020B0604030504040204" pitchFamily="34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th-TH" sz="320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sp>
        <p:nvSpPr>
          <p:cNvPr id="32773" name="Rectangle 5">
            <a:extLst>
              <a:ext uri="{FF2B5EF4-FFF2-40B4-BE49-F238E27FC236}">
                <a16:creationId xmlns:a16="http://schemas.microsoft.com/office/drawing/2014/main" id="{82C5CB89-A49F-407E-8015-8968F9BD21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3888" y="3643026"/>
            <a:ext cx="3289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32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</a:t>
            </a:r>
            <a:endParaRPr lang="en-US" altLang="th-TH" sz="320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sp>
        <p:nvSpPr>
          <p:cNvPr id="32774" name="Rectangle 7">
            <a:extLst>
              <a:ext uri="{FF2B5EF4-FFF2-40B4-BE49-F238E27FC236}">
                <a16:creationId xmlns:a16="http://schemas.microsoft.com/office/drawing/2014/main" id="{8B9BBBC6-E45C-4C04-800F-E8FC872635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5075" y="4639816"/>
            <a:ext cx="1107996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320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th-TH" sz="320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graphicFrame>
        <p:nvGraphicFramePr>
          <p:cNvPr id="32775" name="Object 13">
            <a:extLst>
              <a:ext uri="{FF2B5EF4-FFF2-40B4-BE49-F238E27FC236}">
                <a16:creationId xmlns:a16="http://schemas.microsoft.com/office/drawing/2014/main" id="{B7BB875A-E4BF-476A-931B-8642569EFAB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773363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0" name="Equation" r:id="rId3" imgW="126890" imgH="291847" progId="Equation.3">
                  <p:embed/>
                </p:oleObj>
              </mc:Choice>
              <mc:Fallback>
                <p:oleObj name="Equation" r:id="rId3" imgW="126890" imgH="291847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773363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70" name="Object 10">
            <a:extLst>
              <a:ext uri="{FF2B5EF4-FFF2-40B4-BE49-F238E27FC236}">
                <a16:creationId xmlns:a16="http://schemas.microsoft.com/office/drawing/2014/main" id="{432897D0-6EEB-4A8D-AADF-17D3B699065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1395590"/>
              </p:ext>
            </p:extLst>
          </p:nvPr>
        </p:nvGraphicFramePr>
        <p:xfrm>
          <a:off x="3163888" y="5496023"/>
          <a:ext cx="3876675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1" name="Equation" r:id="rId5" imgW="1993900" imgH="469900" progId="Equation.3">
                  <p:embed/>
                </p:oleObj>
              </mc:Choice>
              <mc:Fallback>
                <p:oleObj name="Equation" r:id="rId5" imgW="1993900" imgH="4699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3888" y="5496023"/>
                        <a:ext cx="3876675" cy="911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74" name="Rectangle 14">
            <a:extLst>
              <a:ext uri="{FF2B5EF4-FFF2-40B4-BE49-F238E27FC236}">
                <a16:creationId xmlns:a16="http://schemas.microsoft.com/office/drawing/2014/main" id="{6A5A7FD3-975A-460A-A63B-BA274E5B76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002" y="1140297"/>
            <a:ext cx="5724644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sz="3200" dirty="0">
                <a:solidFill>
                  <a:schemeClr val="tx1"/>
                </a:solidFill>
                <a:latin typeface="Angsana New" panose="02020603050405020304" pitchFamily="18" charset="-34"/>
              </a:rPr>
              <a:t>อินพุตอ</a:t>
            </a:r>
            <a:r>
              <a:rPr lang="th-TH" altLang="th-TH" sz="3200" dirty="0" err="1">
                <a:solidFill>
                  <a:schemeClr val="tx1"/>
                </a:solidFill>
                <a:latin typeface="Angsana New" panose="02020603050405020304" pitchFamily="18" charset="-34"/>
              </a:rPr>
              <a:t>ิมพีแดนซ์</a:t>
            </a:r>
            <a:endParaRPr lang="en-US" altLang="th-TH" sz="3200" dirty="0">
              <a:solidFill>
                <a:schemeClr val="tx1"/>
              </a:solidFill>
              <a:latin typeface="Angsana New" panose="02020603050405020304" pitchFamily="18" charset="-34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th-TH" sz="3200" dirty="0">
                <a:solidFill>
                  <a:schemeClr val="tx1"/>
                </a:solidFill>
                <a:latin typeface="Angsana New" panose="02020603050405020304" pitchFamily="18" charset="-34"/>
              </a:rPr>
              <a:t>                             Zi	=  	R</a:t>
            </a:r>
            <a:r>
              <a:rPr lang="en-US" altLang="th-TH" sz="3200" baseline="-25000" dirty="0">
                <a:solidFill>
                  <a:schemeClr val="tx1"/>
                </a:solidFill>
                <a:latin typeface="Angsana New" panose="02020603050405020304" pitchFamily="18" charset="-34"/>
              </a:rPr>
              <a:t>G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th-TH" altLang="th-TH" sz="3200" dirty="0" err="1">
                <a:solidFill>
                  <a:schemeClr val="tx1"/>
                </a:solidFill>
                <a:latin typeface="Angsana New" panose="02020603050405020304" pitchFamily="18" charset="-34"/>
              </a:rPr>
              <a:t>เอาท์</a:t>
            </a:r>
            <a:r>
              <a:rPr lang="th-TH" altLang="th-TH" sz="3200" dirty="0">
                <a:solidFill>
                  <a:schemeClr val="tx1"/>
                </a:solidFill>
                <a:latin typeface="Angsana New" panose="02020603050405020304" pitchFamily="18" charset="-34"/>
              </a:rPr>
              <a:t>พุทอ</a:t>
            </a:r>
            <a:r>
              <a:rPr lang="th-TH" altLang="th-TH" sz="3200" dirty="0" err="1">
                <a:solidFill>
                  <a:schemeClr val="tx1"/>
                </a:solidFill>
                <a:latin typeface="Angsana New" panose="02020603050405020304" pitchFamily="18" charset="-34"/>
              </a:rPr>
              <a:t>ิมพีแดนซ์</a:t>
            </a:r>
            <a:endParaRPr lang="en-US" altLang="th-TH" sz="3200" dirty="0">
              <a:solidFill>
                <a:schemeClr val="tx1"/>
              </a:solidFill>
              <a:latin typeface="Angsana New" panose="02020603050405020304" pitchFamily="18" charset="-34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th-TH" sz="3200" dirty="0">
                <a:solidFill>
                  <a:schemeClr val="tx1"/>
                </a:solidFill>
                <a:latin typeface="Angsana New" panose="02020603050405020304" pitchFamily="18" charset="-34"/>
              </a:rPr>
              <a:t>	               Zo	=	R</a:t>
            </a:r>
            <a:r>
              <a:rPr lang="en-US" altLang="th-TH" sz="3200" baseline="-25000" dirty="0">
                <a:solidFill>
                  <a:schemeClr val="tx1"/>
                </a:solidFill>
                <a:latin typeface="Angsana New" panose="02020603050405020304" pitchFamily="18" charset="-34"/>
              </a:rPr>
              <a:t>D</a:t>
            </a:r>
            <a:r>
              <a:rPr lang="en-US" altLang="th-TH" sz="3200" dirty="0">
                <a:solidFill>
                  <a:schemeClr val="tx1"/>
                </a:solidFill>
                <a:latin typeface="Angsana New" panose="02020603050405020304" pitchFamily="18" charset="-34"/>
              </a:rPr>
              <a:t>	             	</a:t>
            </a:r>
          </a:p>
        </p:txBody>
      </p:sp>
      <p:sp>
        <p:nvSpPr>
          <p:cNvPr id="32778" name="Rectangle 15">
            <a:extLst>
              <a:ext uri="{FF2B5EF4-FFF2-40B4-BE49-F238E27FC236}">
                <a16:creationId xmlns:a16="http://schemas.microsoft.com/office/drawing/2014/main" id="{F2D11BA3-766B-4D9B-93EF-46E20FDE25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30686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sp>
        <p:nvSpPr>
          <p:cNvPr id="40976" name="Rectangle 16">
            <a:extLst>
              <a:ext uri="{FF2B5EF4-FFF2-40B4-BE49-F238E27FC236}">
                <a16:creationId xmlns:a16="http://schemas.microsoft.com/office/drawing/2014/main" id="{41D891B6-1A51-48FA-9815-4545BE9E6B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5137" y="4284922"/>
            <a:ext cx="4546437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3200" dirty="0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	              Vo	=  - </a:t>
            </a:r>
            <a:r>
              <a:rPr lang="en-US" altLang="th-TH" sz="3200" dirty="0" err="1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g</a:t>
            </a:r>
            <a:r>
              <a:rPr lang="en-US" altLang="th-TH" sz="3200" baseline="-25000" dirty="0" err="1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m</a:t>
            </a:r>
            <a:r>
              <a:rPr lang="en-US" altLang="th-TH" sz="3200" dirty="0" err="1">
                <a:solidFill>
                  <a:schemeClr val="tx1"/>
                </a:solidFill>
                <a:latin typeface="Angsana New" panose="02020603050405020304" pitchFamily="18" charset="-34"/>
              </a:rPr>
              <a:t>·</a:t>
            </a:r>
            <a:r>
              <a:rPr lang="en-US" altLang="th-TH" sz="3200" dirty="0" err="1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V</a:t>
            </a:r>
            <a:r>
              <a:rPr lang="en-US" altLang="th-TH" sz="3200" baseline="-25000" dirty="0" err="1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gs</a:t>
            </a:r>
            <a:r>
              <a:rPr lang="en-US" altLang="th-TH" sz="3200" dirty="0" err="1">
                <a:solidFill>
                  <a:schemeClr val="tx1"/>
                </a:solidFill>
              </a:rPr>
              <a:t>·</a:t>
            </a:r>
            <a:r>
              <a:rPr lang="en-US" altLang="th-TH" sz="3200" dirty="0" err="1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R</a:t>
            </a:r>
            <a:r>
              <a:rPr lang="en-US" altLang="th-TH" sz="3200" baseline="-25000" dirty="0" err="1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D</a:t>
            </a:r>
            <a:endParaRPr lang="en-US" altLang="th-TH" sz="3200" baseline="-25000" dirty="0">
              <a:solidFill>
                <a:schemeClr val="tx1"/>
              </a:solidFill>
              <a:latin typeface="Angsana New" panose="02020603050405020304" pitchFamily="18" charset="-34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th-TH" sz="3200" dirty="0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	              Vi	=    </a:t>
            </a:r>
            <a:r>
              <a:rPr lang="en-US" altLang="th-TH" sz="3200" dirty="0" err="1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V</a:t>
            </a:r>
            <a:r>
              <a:rPr lang="en-US" altLang="th-TH" sz="3200" baseline="-25000" dirty="0" err="1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gs</a:t>
            </a:r>
            <a:endParaRPr lang="en-US" altLang="th-TH" sz="3200" baseline="-25000" dirty="0">
              <a:solidFill>
                <a:schemeClr val="tx1"/>
              </a:solidFill>
              <a:latin typeface="Angsana New" panose="02020603050405020304" pitchFamily="18" charset="-34"/>
              <a:cs typeface="Cordia New" panose="020B0304020202020204" pitchFamily="34" charset="-34"/>
            </a:endParaRPr>
          </a:p>
        </p:txBody>
      </p:sp>
      <p:sp>
        <p:nvSpPr>
          <p:cNvPr id="40979" name="Rectangle 19">
            <a:extLst>
              <a:ext uri="{FF2B5EF4-FFF2-40B4-BE49-F238E27FC236}">
                <a16:creationId xmlns:a16="http://schemas.microsoft.com/office/drawing/2014/main" id="{0A1373E5-7198-428C-9A06-BBC5B6F022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3555695"/>
            <a:ext cx="267252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th-TH" altLang="th-TH" sz="3200" dirty="0">
                <a:solidFill>
                  <a:schemeClr val="tx1"/>
                </a:solidFill>
                <a:latin typeface="Angsana New" panose="02020603050405020304" pitchFamily="18" charset="-34"/>
              </a:rPr>
              <a:t>อัตราขยายแรงดัน</a:t>
            </a:r>
            <a:r>
              <a:rPr lang="en-US" altLang="th-TH" sz="3200" dirty="0">
                <a:solidFill>
                  <a:schemeClr val="tx1"/>
                </a:solidFill>
                <a:latin typeface="Angsana New" panose="02020603050405020304" pitchFamily="18" charset="-34"/>
              </a:rPr>
              <a:t>(Av)</a:t>
            </a:r>
          </a:p>
        </p:txBody>
      </p:sp>
      <p:grpSp>
        <p:nvGrpSpPr>
          <p:cNvPr id="14" name="กลุ่ม 13">
            <a:extLst>
              <a:ext uri="{FF2B5EF4-FFF2-40B4-BE49-F238E27FC236}">
                <a16:creationId xmlns:a16="http://schemas.microsoft.com/office/drawing/2014/main" id="{18436174-C5EB-4597-9A2C-FC0284821855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5" name="Rectangle 3">
              <a:extLst>
                <a:ext uri="{FF2B5EF4-FFF2-40B4-BE49-F238E27FC236}">
                  <a16:creationId xmlns:a16="http://schemas.microsoft.com/office/drawing/2014/main" id="{F1353CDF-7C92-4D7A-97A7-5941FBEA2C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6" name="Group 13">
              <a:extLst>
                <a:ext uri="{FF2B5EF4-FFF2-40B4-BE49-F238E27FC236}">
                  <a16:creationId xmlns:a16="http://schemas.microsoft.com/office/drawing/2014/main" id="{E44D4C79-5B69-484F-9F04-C3043C4AC9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7" name="Rectangle 14">
                <a:extLst>
                  <a:ext uri="{FF2B5EF4-FFF2-40B4-BE49-F238E27FC236}">
                    <a16:creationId xmlns:a16="http://schemas.microsoft.com/office/drawing/2014/main" id="{9BDAEA13-F286-4A6C-A448-C10136E5B8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วงจรขยายคอมมอนซอร์ส     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9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18" name="Picture 15">
                <a:extLst>
                  <a:ext uri="{FF2B5EF4-FFF2-40B4-BE49-F238E27FC236}">
                    <a16:creationId xmlns:a16="http://schemas.microsoft.com/office/drawing/2014/main" id="{7CED0DCF-9B52-43B7-9E4E-F23E114A40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09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409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409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409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3" dur="1000"/>
                                        <p:tgtEl>
                                          <p:spTgt spid="40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1000"/>
                                        <p:tgtEl>
                                          <p:spTgt spid="409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3" dur="1000"/>
                                        <p:tgtEl>
                                          <p:spTgt spid="409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40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0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ตัวแทนหมายเลขสไลด์ 5">
            <a:extLst>
              <a:ext uri="{FF2B5EF4-FFF2-40B4-BE49-F238E27FC236}">
                <a16:creationId xmlns:a16="http://schemas.microsoft.com/office/drawing/2014/main" id="{888E4B5F-5A7C-4D49-8D5C-63340C5B95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BE5FC8B5-1A99-4320-8FE2-358765D8ED44}" type="slidenum">
              <a:rPr lang="en-US" altLang="th-TH" smtClean="0">
                <a:solidFill>
                  <a:srgbClr val="FE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7</a:t>
            </a:fld>
            <a:endParaRPr lang="th-TH" altLang="th-TH">
              <a:solidFill>
                <a:srgbClr val="FEFFFF"/>
              </a:solidFill>
            </a:endParaRPr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F9AD9C61-FB67-4DFE-A7E1-B54B04AB4F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1770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DA36FBF6-15C3-4A22-8670-FA2857268A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3856038"/>
            <a:ext cx="1327150" cy="102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br>
              <a:rPr lang="en-US" altLang="th-TH" sz="900">
                <a:solidFill>
                  <a:schemeClr val="tx1"/>
                </a:solidFill>
                <a:latin typeface="Verdana" panose="020B0604030504040204" pitchFamily="34" charset="0"/>
              </a:rPr>
            </a:b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               </a:t>
            </a:r>
            <a:endParaRPr lang="en-US" altLang="th-TH" sz="900">
              <a:solidFill>
                <a:schemeClr val="tx1"/>
              </a:solidFill>
              <a:latin typeface="Verdana" panose="020B0604030504040204" pitchFamily="34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sp>
        <p:nvSpPr>
          <p:cNvPr id="33797" name="Rectangle 4">
            <a:extLst>
              <a:ext uri="{FF2B5EF4-FFF2-40B4-BE49-F238E27FC236}">
                <a16:creationId xmlns:a16="http://schemas.microsoft.com/office/drawing/2014/main" id="{753397F3-31E8-4418-9158-0488885E14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3888" y="3767138"/>
            <a:ext cx="2555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</a:t>
            </a: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sp>
        <p:nvSpPr>
          <p:cNvPr id="33798" name="Rectangle 5">
            <a:extLst>
              <a:ext uri="{FF2B5EF4-FFF2-40B4-BE49-F238E27FC236}">
                <a16:creationId xmlns:a16="http://schemas.microsoft.com/office/drawing/2014/main" id="{2576EE67-0F09-41A6-9437-0A707CE87E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5075" y="4857750"/>
            <a:ext cx="1098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180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graphicFrame>
        <p:nvGraphicFramePr>
          <p:cNvPr id="33799" name="Object 7">
            <a:extLst>
              <a:ext uri="{FF2B5EF4-FFF2-40B4-BE49-F238E27FC236}">
                <a16:creationId xmlns:a16="http://schemas.microsoft.com/office/drawing/2014/main" id="{6E6C03CC-9721-471F-8A14-2DCA0D99550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773363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7" name="Equation" r:id="rId3" imgW="126890" imgH="291847" progId="Equation.3">
                  <p:embed/>
                </p:oleObj>
              </mc:Choice>
              <mc:Fallback>
                <p:oleObj name="Equation" r:id="rId3" imgW="126890" imgH="291847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773363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0" name="Rectangle 10">
            <a:extLst>
              <a:ext uri="{FF2B5EF4-FFF2-40B4-BE49-F238E27FC236}">
                <a16:creationId xmlns:a16="http://schemas.microsoft.com/office/drawing/2014/main" id="{D85C4281-961D-4A30-ADFE-FD985B2A5B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30686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graphicFrame>
        <p:nvGraphicFramePr>
          <p:cNvPr id="41997" name="Object 13">
            <a:extLst>
              <a:ext uri="{FF2B5EF4-FFF2-40B4-BE49-F238E27FC236}">
                <a16:creationId xmlns:a16="http://schemas.microsoft.com/office/drawing/2014/main" id="{63B055CB-22E9-4B32-847A-30C7A584D9C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8846851"/>
              </p:ext>
            </p:extLst>
          </p:nvPr>
        </p:nvGraphicFramePr>
        <p:xfrm>
          <a:off x="4676775" y="3047961"/>
          <a:ext cx="4103688" cy="341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8" name="Visio" r:id="rId5" imgW="3596422" imgH="3049710" progId="Visio.Drawing.11">
                  <p:embed/>
                </p:oleObj>
              </mc:Choice>
              <mc:Fallback>
                <p:oleObj name="Visio" r:id="rId5" imgW="3596422" imgH="3049710" progId="Visio.Drawing.11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6775" y="3047961"/>
                        <a:ext cx="4103688" cy="341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2" name="Rectangle 15">
            <a:extLst>
              <a:ext uri="{FF2B5EF4-FFF2-40B4-BE49-F238E27FC236}">
                <a16:creationId xmlns:a16="http://schemas.microsoft.com/office/drawing/2014/main" id="{1A950234-E102-403D-B9D7-D29670F73C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215" y="1079990"/>
            <a:ext cx="80645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zh-CN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   กำหนดให้ กระแส</a:t>
            </a:r>
            <a:r>
              <a:rPr lang="en-US" altLang="zh-CN" dirty="0">
                <a:solidFill>
                  <a:schemeClr val="tx1"/>
                </a:solidFill>
                <a:latin typeface="TH SarabunPSK" panose="020B0500040200020003" pitchFamily="34" charset="-34"/>
                <a:ea typeface="SimSun" panose="02010600030101010101" pitchFamily="2" charset="-122"/>
                <a:cs typeface="TH SarabunPSK" panose="020B0500040200020003" pitchFamily="34" charset="-34"/>
              </a:rPr>
              <a:t> I</a:t>
            </a:r>
            <a:r>
              <a:rPr lang="en-US" altLang="zh-CN" baseline="-25000" dirty="0">
                <a:solidFill>
                  <a:schemeClr val="tx1"/>
                </a:solidFill>
                <a:latin typeface="TH SarabunPSK" panose="020B0500040200020003" pitchFamily="34" charset="-34"/>
                <a:ea typeface="SimSun" panose="02010600030101010101" pitchFamily="2" charset="-122"/>
                <a:cs typeface="TH SarabunPSK" panose="020B0500040200020003" pitchFamily="34" charset="-34"/>
              </a:rPr>
              <a:t>DSS</a:t>
            </a:r>
            <a:r>
              <a:rPr lang="en-US" altLang="zh-CN" dirty="0">
                <a:solidFill>
                  <a:schemeClr val="tx1"/>
                </a:solidFill>
                <a:latin typeface="TH SarabunPSK" panose="020B0500040200020003" pitchFamily="34" charset="-34"/>
                <a:ea typeface="SimSun" panose="02010600030101010101" pitchFamily="2" charset="-122"/>
                <a:cs typeface="TH SarabunPSK" panose="020B0500040200020003" pitchFamily="34" charset="-34"/>
              </a:rPr>
              <a:t>   =   8 mA  V</a:t>
            </a:r>
            <a:r>
              <a:rPr lang="en-US" altLang="zh-CN" baseline="-25000" dirty="0">
                <a:solidFill>
                  <a:schemeClr val="tx1"/>
                </a:solidFill>
                <a:latin typeface="TH SarabunPSK" panose="020B0500040200020003" pitchFamily="34" charset="-34"/>
                <a:ea typeface="SimSun" panose="02010600030101010101" pitchFamily="2" charset="-122"/>
                <a:cs typeface="TH SarabunPSK" panose="020B0500040200020003" pitchFamily="34" charset="-34"/>
              </a:rPr>
              <a:t>GS( off )</a:t>
            </a:r>
            <a:r>
              <a:rPr lang="en-US" altLang="zh-CN" dirty="0">
                <a:solidFill>
                  <a:schemeClr val="tx1"/>
                </a:solidFill>
                <a:latin typeface="TH SarabunPSK" panose="020B0500040200020003" pitchFamily="34" charset="-34"/>
                <a:ea typeface="SimSun" panose="02010600030101010101" pitchFamily="2" charset="-122"/>
                <a:cs typeface="TH SarabunPSK" panose="020B0500040200020003" pitchFamily="34" charset="-34"/>
              </a:rPr>
              <a:t>   =   - 6 V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chemeClr val="tx1"/>
                </a:solidFill>
                <a:latin typeface="TH SarabunPSK" panose="020B0500040200020003" pitchFamily="34" charset="-34"/>
                <a:ea typeface="SimSun" panose="02010600030101010101" pitchFamily="2" charset="-122"/>
                <a:cs typeface="TH SarabunPSK" panose="020B0500040200020003" pitchFamily="34" charset="-34"/>
              </a:rPr>
              <a:t>I</a:t>
            </a:r>
            <a:r>
              <a:rPr lang="en-US" altLang="zh-CN" baseline="-25000" dirty="0">
                <a:solidFill>
                  <a:schemeClr val="tx1"/>
                </a:solidFill>
                <a:latin typeface="TH SarabunPSK" panose="020B0500040200020003" pitchFamily="34" charset="-34"/>
                <a:ea typeface="SimSun" panose="02010600030101010101" pitchFamily="2" charset="-122"/>
                <a:cs typeface="TH SarabunPSK" panose="020B0500040200020003" pitchFamily="34" charset="-34"/>
              </a:rPr>
              <a:t>DQ</a:t>
            </a:r>
            <a:r>
              <a:rPr lang="en-US" altLang="zh-CN" dirty="0">
                <a:solidFill>
                  <a:schemeClr val="tx1"/>
                </a:solidFill>
                <a:latin typeface="TH SarabunPSK" panose="020B0500040200020003" pitchFamily="34" charset="-34"/>
                <a:ea typeface="SimSun" panose="02010600030101010101" pitchFamily="2" charset="-122"/>
                <a:cs typeface="TH SarabunPSK" panose="020B0500040200020003" pitchFamily="34" charset="-34"/>
              </a:rPr>
              <a:t> = 2.6 mA  </a:t>
            </a:r>
            <a:r>
              <a:rPr lang="th-TH" altLang="zh-CN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 </a:t>
            </a:r>
            <a:r>
              <a:rPr lang="en-US" altLang="zh-CN" dirty="0">
                <a:solidFill>
                  <a:schemeClr val="tx1"/>
                </a:solidFill>
                <a:latin typeface="TH SarabunPSK" panose="020B0500040200020003" pitchFamily="34" charset="-34"/>
                <a:ea typeface="SimSun" panose="02010600030101010101" pitchFamily="2" charset="-122"/>
                <a:cs typeface="TH SarabunPSK" panose="020B0500040200020003" pitchFamily="34" charset="-34"/>
              </a:rPr>
              <a:t>V</a:t>
            </a:r>
            <a:r>
              <a:rPr lang="en-US" altLang="zh-CN" baseline="-25000" dirty="0">
                <a:solidFill>
                  <a:schemeClr val="tx1"/>
                </a:solidFill>
                <a:latin typeface="TH SarabunPSK" panose="020B0500040200020003" pitchFamily="34" charset="-34"/>
                <a:ea typeface="SimSun" panose="02010600030101010101" pitchFamily="2" charset="-122"/>
                <a:cs typeface="TH SarabunPSK" panose="020B0500040200020003" pitchFamily="34" charset="-34"/>
              </a:rPr>
              <a:t>GSQ</a:t>
            </a:r>
            <a:r>
              <a:rPr lang="en-US" altLang="zh-CN" dirty="0">
                <a:solidFill>
                  <a:schemeClr val="tx1"/>
                </a:solidFill>
                <a:latin typeface="TH SarabunPSK" panose="020B0500040200020003" pitchFamily="34" charset="-34"/>
                <a:ea typeface="SimSun" panose="02010600030101010101" pitchFamily="2" charset="-122"/>
                <a:cs typeface="TH SarabunPSK" panose="020B0500040200020003" pitchFamily="34" charset="-34"/>
              </a:rPr>
              <a:t>  =   - 2.6 V    </a:t>
            </a:r>
            <a:r>
              <a:rPr lang="th-TH" altLang="zh-CN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จงหาค่า </a:t>
            </a:r>
            <a:r>
              <a:rPr lang="en-US" altLang="zh-CN" dirty="0">
                <a:solidFill>
                  <a:schemeClr val="tx1"/>
                </a:solidFill>
                <a:latin typeface="TH SarabunPSK" panose="020B0500040200020003" pitchFamily="34" charset="-34"/>
                <a:ea typeface="SimSun" panose="02010600030101010101" pitchFamily="2" charset="-122"/>
                <a:cs typeface="TH SarabunPSK" panose="020B0500040200020003" pitchFamily="34" charset="-34"/>
              </a:rPr>
              <a:t>Zi  ,  Zo  </a:t>
            </a:r>
            <a:r>
              <a:rPr lang="th-TH" altLang="zh-CN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 </a:t>
            </a:r>
            <a:r>
              <a:rPr lang="en-US" altLang="zh-CN" dirty="0">
                <a:solidFill>
                  <a:schemeClr val="tx1"/>
                </a:solidFill>
                <a:latin typeface="TH SarabunPSK" panose="020B0500040200020003" pitchFamily="34" charset="-34"/>
                <a:ea typeface="SimSun" panose="02010600030101010101" pitchFamily="2" charset="-122"/>
                <a:cs typeface="TH SarabunPSK" panose="020B0500040200020003" pitchFamily="34" charset="-34"/>
              </a:rPr>
              <a:t> Av</a:t>
            </a:r>
          </a:p>
        </p:txBody>
      </p:sp>
      <p:graphicFrame>
        <p:nvGraphicFramePr>
          <p:cNvPr id="33803" name="Object 16">
            <a:extLst>
              <a:ext uri="{FF2B5EF4-FFF2-40B4-BE49-F238E27FC236}">
                <a16:creationId xmlns:a16="http://schemas.microsoft.com/office/drawing/2014/main" id="{B846F58A-CFD1-4B31-8A64-6F73DC86C2A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3152503"/>
              </p:ext>
            </p:extLst>
          </p:nvPr>
        </p:nvGraphicFramePr>
        <p:xfrm>
          <a:off x="971550" y="2332038"/>
          <a:ext cx="3371850" cy="354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9" name="Visio" r:id="rId7" imgW="2632193" imgH="3189535" progId="Visio.Drawing.11">
                  <p:embed/>
                </p:oleObj>
              </mc:Choice>
              <mc:Fallback>
                <p:oleObj name="Visio" r:id="rId7" imgW="2632193" imgH="3189535" progId="Visio.Drawing.11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2332038"/>
                        <a:ext cx="3371850" cy="354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" name="กลุ่ม 12">
            <a:extLst>
              <a:ext uri="{FF2B5EF4-FFF2-40B4-BE49-F238E27FC236}">
                <a16:creationId xmlns:a16="http://schemas.microsoft.com/office/drawing/2014/main" id="{A385A57C-EAE7-47CC-83C5-F0FB6C5EA7A2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4" name="Rectangle 3">
              <a:extLst>
                <a:ext uri="{FF2B5EF4-FFF2-40B4-BE49-F238E27FC236}">
                  <a16:creationId xmlns:a16="http://schemas.microsoft.com/office/drawing/2014/main" id="{6B884E3C-501E-4A74-B707-AFDA2D32B7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5" name="Group 13">
              <a:extLst>
                <a:ext uri="{FF2B5EF4-FFF2-40B4-BE49-F238E27FC236}">
                  <a16:creationId xmlns:a16="http://schemas.microsoft.com/office/drawing/2014/main" id="{93BD0DD8-A18B-4E34-8012-D5E99F68DB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6" name="Rectangle 14">
                <a:extLst>
                  <a:ext uri="{FF2B5EF4-FFF2-40B4-BE49-F238E27FC236}">
                    <a16:creationId xmlns:a16="http://schemas.microsoft.com/office/drawing/2014/main" id="{5AB5C884-70CB-4DC6-8F1C-D715C9C2FE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วงจรขยายคอมมอนซอร์ส     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9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17" name="Picture 15">
                <a:extLst>
                  <a:ext uri="{FF2B5EF4-FFF2-40B4-BE49-F238E27FC236}">
                    <a16:creationId xmlns:a16="http://schemas.microsoft.com/office/drawing/2014/main" id="{13A58777-D772-4888-A826-9640D7B8D5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41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ตัวแทนหมายเลขสไลด์ 5">
            <a:extLst>
              <a:ext uri="{FF2B5EF4-FFF2-40B4-BE49-F238E27FC236}">
                <a16:creationId xmlns:a16="http://schemas.microsoft.com/office/drawing/2014/main" id="{8C92E9D2-3034-4E46-88C7-84248D0FEE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AA0D4C89-130D-4735-9A70-7AE3B1A572CD}" type="slidenum">
              <a:rPr lang="en-US" altLang="th-TH" smtClean="0">
                <a:solidFill>
                  <a:srgbClr val="FE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8</a:t>
            </a:fld>
            <a:endParaRPr lang="th-TH" altLang="th-TH">
              <a:solidFill>
                <a:srgbClr val="FEFFFF"/>
              </a:solidFill>
            </a:endParaRPr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EC8F3C61-A797-4C99-92EE-8991A769FE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4438" y="321151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sp>
        <p:nvSpPr>
          <p:cNvPr id="34820" name="Rectangle 4">
            <a:extLst>
              <a:ext uri="{FF2B5EF4-FFF2-40B4-BE49-F238E27FC236}">
                <a16:creationId xmlns:a16="http://schemas.microsoft.com/office/drawing/2014/main" id="{86229E60-CB8B-406E-9FC0-4BD8022763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4063" y="4919663"/>
            <a:ext cx="2555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</a:t>
            </a: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graphicFrame>
        <p:nvGraphicFramePr>
          <p:cNvPr id="34821" name="Object 7">
            <a:extLst>
              <a:ext uri="{FF2B5EF4-FFF2-40B4-BE49-F238E27FC236}">
                <a16:creationId xmlns:a16="http://schemas.microsoft.com/office/drawing/2014/main" id="{318ACF6B-DEB0-403D-9BFD-23A495194BA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773363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50" name="Equation" r:id="rId3" imgW="126890" imgH="291847" progId="Equation.3">
                  <p:embed/>
                </p:oleObj>
              </mc:Choice>
              <mc:Fallback>
                <p:oleObj name="Equation" r:id="rId3" imgW="126890" imgH="291847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773363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22" name="Object 14">
            <a:extLst>
              <a:ext uri="{FF2B5EF4-FFF2-40B4-BE49-F238E27FC236}">
                <a16:creationId xmlns:a16="http://schemas.microsoft.com/office/drawing/2014/main" id="{4CF607F3-1EF5-4FD6-94A5-C26918A336A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00488" y="3284538"/>
          <a:ext cx="2681287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51" name="Equation" r:id="rId5" imgW="1524000" imgH="393700" progId="Equation.3">
                  <p:embed/>
                </p:oleObj>
              </mc:Choice>
              <mc:Fallback>
                <p:oleObj name="Equation" r:id="rId5" imgW="1524000" imgH="3937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0488" y="3284538"/>
                        <a:ext cx="2681287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20" name="Object 12">
            <a:extLst>
              <a:ext uri="{FF2B5EF4-FFF2-40B4-BE49-F238E27FC236}">
                <a16:creationId xmlns:a16="http://schemas.microsoft.com/office/drawing/2014/main" id="{918425A8-8E48-4951-ABD4-58703867678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19700" y="4365625"/>
          <a:ext cx="2730500" cy="779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52" name="Equation" r:id="rId7" imgW="1511300" imgH="431800" progId="Equation.3">
                  <p:embed/>
                </p:oleObj>
              </mc:Choice>
              <mc:Fallback>
                <p:oleObj name="Equation" r:id="rId7" imgW="1511300" imgH="4318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9700" y="4365625"/>
                        <a:ext cx="2730500" cy="779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28" name="Rectangle 20">
            <a:extLst>
              <a:ext uri="{FF2B5EF4-FFF2-40B4-BE49-F238E27FC236}">
                <a16:creationId xmlns:a16="http://schemas.microsoft.com/office/drawing/2014/main" id="{AEF25154-E18D-4246-9FAA-E1DCA3F483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3" y="5210175"/>
            <a:ext cx="5003800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200">
                <a:solidFill>
                  <a:schemeClr val="tx1"/>
                </a:solidFill>
                <a:latin typeface="Angsana New" panose="02020603050405020304" pitchFamily="18" charset="-34"/>
                <a:ea typeface="SimSun" panose="02010600030101010101" pitchFamily="2" charset="-122"/>
                <a:cs typeface="Cordia New" panose="020B0304020202020204" pitchFamily="34" charset="-34"/>
              </a:rPr>
              <a:t>g</a:t>
            </a:r>
            <a:r>
              <a:rPr lang="en-US" altLang="zh-CN" sz="3200" baseline="-25000">
                <a:solidFill>
                  <a:schemeClr val="tx1"/>
                </a:solidFill>
                <a:latin typeface="Angsana New" panose="02020603050405020304" pitchFamily="18" charset="-34"/>
                <a:ea typeface="SimSun" panose="02010600030101010101" pitchFamily="2" charset="-122"/>
                <a:cs typeface="Cordia New" panose="020B0304020202020204" pitchFamily="34" charset="-34"/>
              </a:rPr>
              <a:t>m</a:t>
            </a:r>
            <a:r>
              <a:rPr lang="en-US" altLang="zh-CN" sz="3200">
                <a:solidFill>
                  <a:schemeClr val="tx1"/>
                </a:solidFill>
                <a:latin typeface="Angsana New" panose="02020603050405020304" pitchFamily="18" charset="-34"/>
                <a:ea typeface="SimSun" panose="02010600030101010101" pitchFamily="2" charset="-122"/>
                <a:cs typeface="Cordia New" panose="020B0304020202020204" pitchFamily="34" charset="-34"/>
              </a:rPr>
              <a:t>	=	1.5 mS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3200">
                <a:solidFill>
                  <a:schemeClr val="tx1"/>
                </a:solidFill>
                <a:latin typeface="Angsana New" panose="02020603050405020304" pitchFamily="18" charset="-34"/>
                <a:ea typeface="SimSun" panose="02010600030101010101" pitchFamily="2" charset="-122"/>
                <a:cs typeface="Cordia New" panose="020B0304020202020204" pitchFamily="34" charset="-34"/>
                <a:sym typeface="Symbol" panose="05050102010706020507" pitchFamily="18" charset="2"/>
              </a:rPr>
              <a:t>A</a:t>
            </a:r>
            <a:r>
              <a:rPr lang="en-US" altLang="zh-CN" sz="3200" baseline="-25000">
                <a:solidFill>
                  <a:schemeClr val="tx1"/>
                </a:solidFill>
                <a:latin typeface="Angsana New" panose="02020603050405020304" pitchFamily="18" charset="-34"/>
                <a:ea typeface="SimSun" panose="02010600030101010101" pitchFamily="2" charset="-122"/>
                <a:cs typeface="Cordia New" panose="020B0304020202020204" pitchFamily="34" charset="-34"/>
                <a:sym typeface="Symbol" panose="05050102010706020507" pitchFamily="18" charset="2"/>
              </a:rPr>
              <a:t>v</a:t>
            </a:r>
            <a:r>
              <a:rPr lang="en-US" altLang="zh-CN" sz="3200">
                <a:solidFill>
                  <a:schemeClr val="tx1"/>
                </a:solidFill>
                <a:latin typeface="Angsana New" panose="02020603050405020304" pitchFamily="18" charset="-34"/>
                <a:ea typeface="SimSun" panose="02010600030101010101" pitchFamily="2" charset="-122"/>
                <a:cs typeface="Cordia New" panose="020B0304020202020204" pitchFamily="34" charset="-34"/>
                <a:sym typeface="Symbol" panose="05050102010706020507" pitchFamily="18" charset="2"/>
              </a:rPr>
              <a:t>        </a:t>
            </a:r>
            <a:r>
              <a:rPr lang="en-US" altLang="zh-CN" sz="3200" b="1">
                <a:solidFill>
                  <a:schemeClr val="tx1"/>
                </a:solidFill>
                <a:latin typeface="Angsana New" panose="02020603050405020304" pitchFamily="18" charset="-34"/>
                <a:ea typeface="SimSun" panose="02010600030101010101" pitchFamily="2" charset="-122"/>
                <a:cs typeface="Cordia New" panose="020B0304020202020204" pitchFamily="34" charset="-34"/>
                <a:sym typeface="Symbol" panose="05050102010706020507" pitchFamily="18" charset="2"/>
              </a:rPr>
              <a:t>=    </a:t>
            </a:r>
            <a:r>
              <a:rPr lang="en-US" altLang="zh-CN" sz="3200">
                <a:solidFill>
                  <a:schemeClr val="tx1"/>
                </a:solidFill>
                <a:latin typeface="Angsana New" panose="02020603050405020304" pitchFamily="18" charset="-34"/>
                <a:ea typeface="SimSun" panose="02010600030101010101" pitchFamily="2" charset="-122"/>
                <a:cs typeface="Cordia New" panose="020B0304020202020204" pitchFamily="34" charset="-34"/>
                <a:sym typeface="Symbol" panose="05050102010706020507" pitchFamily="18" charset="2"/>
              </a:rPr>
              <a:t>-g</a:t>
            </a:r>
            <a:r>
              <a:rPr lang="en-US" altLang="zh-CN" sz="3200" baseline="-25000">
                <a:solidFill>
                  <a:schemeClr val="tx1"/>
                </a:solidFill>
                <a:latin typeface="Angsana New" panose="02020603050405020304" pitchFamily="18" charset="-34"/>
                <a:ea typeface="SimSun" panose="02010600030101010101" pitchFamily="2" charset="-122"/>
                <a:cs typeface="Cordia New" panose="020B0304020202020204" pitchFamily="34" charset="-34"/>
                <a:sym typeface="Symbol" panose="05050102010706020507" pitchFamily="18" charset="2"/>
              </a:rPr>
              <a:t>m</a:t>
            </a:r>
            <a:r>
              <a:rPr lang="en-US" altLang="zh-CN" sz="3200">
                <a:solidFill>
                  <a:schemeClr val="tx1"/>
                </a:solidFill>
                <a:latin typeface="Angsana New" panose="02020603050405020304" pitchFamily="18" charset="-34"/>
                <a:ea typeface="SimSun" panose="02010600030101010101" pitchFamily="2" charset="-122"/>
                <a:cs typeface="Cordia New" panose="020B0304020202020204" pitchFamily="34" charset="-34"/>
                <a:sym typeface="Symbol" panose="05050102010706020507" pitchFamily="18" charset="2"/>
              </a:rPr>
              <a:t>· R</a:t>
            </a:r>
            <a:r>
              <a:rPr lang="en-US" altLang="zh-CN" sz="3200" baseline="-25000">
                <a:solidFill>
                  <a:schemeClr val="tx1"/>
                </a:solidFill>
                <a:latin typeface="Angsana New" panose="02020603050405020304" pitchFamily="18" charset="-34"/>
                <a:ea typeface="SimSun" panose="02010600030101010101" pitchFamily="2" charset="-122"/>
                <a:cs typeface="Cordia New" panose="020B0304020202020204" pitchFamily="34" charset="-34"/>
                <a:sym typeface="Symbol" panose="05050102010706020507" pitchFamily="18" charset="2"/>
              </a:rPr>
              <a:t>D</a:t>
            </a:r>
            <a:r>
              <a:rPr lang="en-US" altLang="zh-CN" sz="3200">
                <a:solidFill>
                  <a:schemeClr val="tx1"/>
                </a:solidFill>
                <a:latin typeface="Angsana New" panose="02020603050405020304" pitchFamily="18" charset="-34"/>
                <a:ea typeface="SimSun" panose="02010600030101010101" pitchFamily="2" charset="-122"/>
                <a:cs typeface="Cordia New" panose="020B0304020202020204" pitchFamily="34" charset="-34"/>
                <a:sym typeface="Symbol" panose="05050102010706020507" pitchFamily="18" charset="2"/>
              </a:rPr>
              <a:t>        	=  1.5mS x 3.3 K</a:t>
            </a:r>
            <a:r>
              <a:rPr lang="en-US" altLang="zh-CN" sz="2400">
                <a:solidFill>
                  <a:schemeClr val="tx1"/>
                </a:solidFill>
                <a:latin typeface="Angsana New" panose="02020603050405020304" pitchFamily="18" charset="-34"/>
                <a:ea typeface="SimSun" panose="02010600030101010101" pitchFamily="2" charset="-122"/>
                <a:cs typeface="Cordia New" panose="020B0304020202020204" pitchFamily="34" charset="-34"/>
                <a:sym typeface="Symbol" panose="05050102010706020507" pitchFamily="18" charset="2"/>
              </a:rPr>
              <a:t></a:t>
            </a:r>
            <a:endParaRPr lang="en-US" altLang="zh-CN" sz="2400">
              <a:solidFill>
                <a:schemeClr val="tx1"/>
              </a:solidFill>
              <a:latin typeface="Angsana New" panose="02020603050405020304" pitchFamily="18" charset="-34"/>
              <a:ea typeface="SimSun" panose="02010600030101010101" pitchFamily="2" charset="-122"/>
              <a:cs typeface="Cordia New" panose="020B0304020202020204" pitchFamily="34" charset="-34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3200">
                <a:solidFill>
                  <a:schemeClr val="tx1"/>
                </a:solidFill>
                <a:latin typeface="Angsana New" panose="02020603050405020304" pitchFamily="18" charset="-34"/>
                <a:ea typeface="SimSun" panose="02010600030101010101" pitchFamily="2" charset="-122"/>
                <a:cs typeface="Cordia New" panose="020B0304020202020204" pitchFamily="34" charset="-34"/>
                <a:sym typeface="Symbol" panose="05050102010706020507" pitchFamily="18" charset="2"/>
              </a:rPr>
              <a:t>		=   - 4.95  </a:t>
            </a:r>
            <a:r>
              <a:rPr lang="th-TH" altLang="zh-CN" sz="3200">
                <a:solidFill>
                  <a:schemeClr val="tx1"/>
                </a:solidFill>
                <a:latin typeface="Angsana New" panose="02020603050405020304" pitchFamily="18" charset="-34"/>
                <a:ea typeface="SimSun" panose="02010600030101010101" pitchFamily="2" charset="-122"/>
                <a:cs typeface="Cordia New" panose="020B0304020202020204" pitchFamily="34" charset="-34"/>
                <a:sym typeface="Symbol" panose="05050102010706020507" pitchFamily="18" charset="2"/>
              </a:rPr>
              <a:t>เท่า</a:t>
            </a:r>
          </a:p>
        </p:txBody>
      </p:sp>
      <p:graphicFrame>
        <p:nvGraphicFramePr>
          <p:cNvPr id="43029" name="Object 21">
            <a:extLst>
              <a:ext uri="{FF2B5EF4-FFF2-40B4-BE49-F238E27FC236}">
                <a16:creationId xmlns:a16="http://schemas.microsoft.com/office/drawing/2014/main" id="{07AF856B-E8D2-4729-8425-F2FF34ABC50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20863" y="3284538"/>
          <a:ext cx="1793875" cy="846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53" name="Equation" r:id="rId9" imgW="1002865" imgH="469696" progId="Equation.3">
                  <p:embed/>
                </p:oleObj>
              </mc:Choice>
              <mc:Fallback>
                <p:oleObj name="Equation" r:id="rId9" imgW="1002865" imgH="469696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0863" y="3284538"/>
                        <a:ext cx="1793875" cy="846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30" name="Object 22">
            <a:extLst>
              <a:ext uri="{FF2B5EF4-FFF2-40B4-BE49-F238E27FC236}">
                <a16:creationId xmlns:a16="http://schemas.microsoft.com/office/drawing/2014/main" id="{8F64F12C-BE68-4F55-9368-64ABD5B06A3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84363" y="4364038"/>
          <a:ext cx="2449512" cy="906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54" name="Equation" r:id="rId11" imgW="1371600" imgH="508000" progId="Equation.3">
                  <p:embed/>
                </p:oleObj>
              </mc:Choice>
              <mc:Fallback>
                <p:oleObj name="Equation" r:id="rId11" imgW="1371600" imgH="50800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4363" y="4364038"/>
                        <a:ext cx="2449512" cy="906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7" name="Rectangle 23">
            <a:extLst>
              <a:ext uri="{FF2B5EF4-FFF2-40B4-BE49-F238E27FC236}">
                <a16:creationId xmlns:a16="http://schemas.microsoft.com/office/drawing/2014/main" id="{8EB4F030-85FF-49FC-8FD1-CE0114AF24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8175" y="1268413"/>
            <a:ext cx="4572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200">
                <a:solidFill>
                  <a:schemeClr val="tx1"/>
                </a:solidFill>
                <a:latin typeface="Angsana New" panose="02020603050405020304" pitchFamily="18" charset="-34"/>
                <a:ea typeface="SimSun" panose="02010600030101010101" pitchFamily="2" charset="-122"/>
              </a:rPr>
              <a:t>Zi	=      R</a:t>
            </a:r>
            <a:r>
              <a:rPr lang="en-US" altLang="zh-CN" sz="3200" baseline="-25000">
                <a:solidFill>
                  <a:schemeClr val="tx1"/>
                </a:solidFill>
                <a:latin typeface="Angsana New" panose="02020603050405020304" pitchFamily="18" charset="-34"/>
                <a:ea typeface="SimSun" panose="02010600030101010101" pitchFamily="2" charset="-122"/>
              </a:rPr>
              <a:t>G</a:t>
            </a:r>
            <a:r>
              <a:rPr lang="en-US" altLang="zh-CN" sz="3200">
                <a:solidFill>
                  <a:schemeClr val="tx1"/>
                </a:solidFill>
                <a:latin typeface="Angsana New" panose="02020603050405020304" pitchFamily="18" charset="-34"/>
                <a:ea typeface="SimSun" panose="02010600030101010101" pitchFamily="2" charset="-122"/>
              </a:rPr>
              <a:t>         	=   1   M</a:t>
            </a:r>
            <a:r>
              <a:rPr lang="en-US" altLang="zh-CN" sz="2400">
                <a:solidFill>
                  <a:schemeClr val="tx1"/>
                </a:solidFill>
                <a:latin typeface="Angsana New" panose="02020603050405020304" pitchFamily="18" charset="-34"/>
                <a:ea typeface="SimSun" panose="02010600030101010101" pitchFamily="2" charset="-122"/>
                <a:sym typeface="Symbol" panose="05050102010706020507" pitchFamily="18" charset="2"/>
              </a:rPr>
              <a:t></a:t>
            </a:r>
            <a:endParaRPr lang="en-US" altLang="zh-CN" sz="2400">
              <a:solidFill>
                <a:schemeClr val="tx1"/>
              </a:solidFill>
              <a:latin typeface="Angsana New" panose="02020603050405020304" pitchFamily="18" charset="-34"/>
              <a:ea typeface="SimSun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200">
                <a:solidFill>
                  <a:schemeClr val="tx1"/>
                </a:solidFill>
                <a:latin typeface="Angsana New" panose="02020603050405020304" pitchFamily="18" charset="-34"/>
                <a:ea typeface="SimSun" panose="02010600030101010101" pitchFamily="2" charset="-122"/>
                <a:sym typeface="Symbol" panose="05050102010706020507" pitchFamily="18" charset="2"/>
              </a:rPr>
              <a:t>Zo	=      R</a:t>
            </a:r>
            <a:r>
              <a:rPr lang="en-US" altLang="zh-CN" sz="3200" baseline="-25000">
                <a:solidFill>
                  <a:schemeClr val="tx1"/>
                </a:solidFill>
                <a:latin typeface="Angsana New" panose="02020603050405020304" pitchFamily="18" charset="-34"/>
                <a:ea typeface="SimSun" panose="02010600030101010101" pitchFamily="2" charset="-122"/>
                <a:sym typeface="Symbol" panose="05050102010706020507" pitchFamily="18" charset="2"/>
              </a:rPr>
              <a:t>D</a:t>
            </a:r>
            <a:r>
              <a:rPr lang="en-US" altLang="zh-CN" sz="3200">
                <a:solidFill>
                  <a:schemeClr val="tx1"/>
                </a:solidFill>
                <a:latin typeface="Angsana New" panose="02020603050405020304" pitchFamily="18" charset="-34"/>
                <a:ea typeface="SimSun" panose="02010600030101010101" pitchFamily="2" charset="-122"/>
                <a:sym typeface="Symbol" panose="05050102010706020507" pitchFamily="18" charset="2"/>
              </a:rPr>
              <a:t>		=  3.3 k</a:t>
            </a:r>
            <a:r>
              <a:rPr lang="en-US" altLang="zh-CN" sz="2400">
                <a:solidFill>
                  <a:schemeClr val="tx1"/>
                </a:solidFill>
                <a:latin typeface="Angsana New" panose="02020603050405020304" pitchFamily="18" charset="-34"/>
                <a:ea typeface="SimSun" panose="02010600030101010101" pitchFamily="2" charset="-122"/>
                <a:sym typeface="Symbol" panose="05050102010706020507" pitchFamily="18" charset="2"/>
              </a:rPr>
              <a:t></a:t>
            </a:r>
          </a:p>
        </p:txBody>
      </p:sp>
      <p:sp>
        <p:nvSpPr>
          <p:cNvPr id="34828" name="Rectangle 24">
            <a:extLst>
              <a:ext uri="{FF2B5EF4-FFF2-40B4-BE49-F238E27FC236}">
                <a16:creationId xmlns:a16="http://schemas.microsoft.com/office/drawing/2014/main" id="{4CE50A2A-F8D0-4AE6-B894-F6CA824BD8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613" y="2565400"/>
            <a:ext cx="2336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FF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200">
                <a:solidFill>
                  <a:schemeClr val="tx1"/>
                </a:solidFill>
                <a:latin typeface="Angsana New" panose="02020603050405020304" pitchFamily="18" charset="-34"/>
                <a:ea typeface="SimSun" panose="02010600030101010101" pitchFamily="2" charset="-122"/>
                <a:sym typeface="Symbol" panose="05050102010706020507" pitchFamily="18" charset="2"/>
              </a:rPr>
              <a:t>Av        </a:t>
            </a:r>
            <a:r>
              <a:rPr lang="en-US" altLang="zh-CN" sz="3200" b="1">
                <a:solidFill>
                  <a:schemeClr val="tx1"/>
                </a:solidFill>
                <a:latin typeface="Angsana New" panose="02020603050405020304" pitchFamily="18" charset="-34"/>
                <a:ea typeface="SimSun" panose="02010600030101010101" pitchFamily="2" charset="-122"/>
                <a:sym typeface="Symbol" panose="05050102010706020507" pitchFamily="18" charset="2"/>
              </a:rPr>
              <a:t>=    </a:t>
            </a:r>
            <a:r>
              <a:rPr lang="en-US" altLang="zh-CN" sz="3200">
                <a:solidFill>
                  <a:schemeClr val="tx1"/>
                </a:solidFill>
                <a:latin typeface="Angsana New" panose="02020603050405020304" pitchFamily="18" charset="-34"/>
                <a:ea typeface="SimSun" panose="02010600030101010101" pitchFamily="2" charset="-122"/>
                <a:sym typeface="Symbol" panose="05050102010706020507" pitchFamily="18" charset="2"/>
              </a:rPr>
              <a:t>-gm· R</a:t>
            </a:r>
            <a:r>
              <a:rPr lang="en-US" altLang="zh-CN" sz="3200" baseline="-25000">
                <a:solidFill>
                  <a:schemeClr val="tx1"/>
                </a:solidFill>
                <a:latin typeface="Angsana New" panose="02020603050405020304" pitchFamily="18" charset="-34"/>
                <a:ea typeface="SimSun" panose="02010600030101010101" pitchFamily="2" charset="-122"/>
                <a:sym typeface="Symbol" panose="05050102010706020507" pitchFamily="18" charset="2"/>
              </a:rPr>
              <a:t>D</a:t>
            </a:r>
            <a:endParaRPr lang="th-TH" altLang="th-TH" sz="3200" baseline="-25000">
              <a:solidFill>
                <a:schemeClr val="tx1"/>
              </a:solidFill>
              <a:latin typeface="Angsana New" panose="02020603050405020304" pitchFamily="18" charset="-34"/>
              <a:sym typeface="Symbol" panose="05050102010706020507" pitchFamily="18" charset="2"/>
            </a:endParaRPr>
          </a:p>
        </p:txBody>
      </p:sp>
      <p:grpSp>
        <p:nvGrpSpPr>
          <p:cNvPr id="14" name="กลุ่ม 13">
            <a:extLst>
              <a:ext uri="{FF2B5EF4-FFF2-40B4-BE49-F238E27FC236}">
                <a16:creationId xmlns:a16="http://schemas.microsoft.com/office/drawing/2014/main" id="{0F430119-DCB5-4589-A59B-A7C5D289520F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5" name="Rectangle 3">
              <a:extLst>
                <a:ext uri="{FF2B5EF4-FFF2-40B4-BE49-F238E27FC236}">
                  <a16:creationId xmlns:a16="http://schemas.microsoft.com/office/drawing/2014/main" id="{E82A422A-83F1-40CC-9CC9-2767B079E6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6" name="Group 13">
              <a:extLst>
                <a:ext uri="{FF2B5EF4-FFF2-40B4-BE49-F238E27FC236}">
                  <a16:creationId xmlns:a16="http://schemas.microsoft.com/office/drawing/2014/main" id="{0E1DE4F7-9B1F-421C-A38A-A49EB9F41F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7" name="Rectangle 14">
                <a:extLst>
                  <a:ext uri="{FF2B5EF4-FFF2-40B4-BE49-F238E27FC236}">
                    <a16:creationId xmlns:a16="http://schemas.microsoft.com/office/drawing/2014/main" id="{066495A6-9E6C-484C-9C86-5CD3E01CAB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วงจรขยายคอมมอนซอร์ส     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9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18" name="Picture 15">
                <a:extLst>
                  <a:ext uri="{FF2B5EF4-FFF2-40B4-BE49-F238E27FC236}">
                    <a16:creationId xmlns:a16="http://schemas.microsoft.com/office/drawing/2014/main" id="{033D7491-C201-4C26-A9A1-AB410E27A91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0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0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0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30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1" dur="500"/>
                                        <p:tgtEl>
                                          <p:spTgt spid="43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1000"/>
                                        <p:tgtEl>
                                          <p:spTgt spid="430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1000"/>
                                        <p:tgtEl>
                                          <p:spTgt spid="430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ตัวแทนหมายเลขสไลด์ 5">
            <a:extLst>
              <a:ext uri="{FF2B5EF4-FFF2-40B4-BE49-F238E27FC236}">
                <a16:creationId xmlns:a16="http://schemas.microsoft.com/office/drawing/2014/main" id="{2E0956C4-269E-4E24-919D-4EE93D6C3E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2C77A7BE-8E62-4751-86A1-B020FFA9940E}" type="slidenum">
              <a:rPr lang="en-US" altLang="th-TH" smtClean="0">
                <a:solidFill>
                  <a:srgbClr val="FE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9</a:t>
            </a:fld>
            <a:endParaRPr lang="th-TH" altLang="th-TH">
              <a:solidFill>
                <a:srgbClr val="FEFFFF"/>
              </a:solidFill>
            </a:endParaRPr>
          </a:p>
        </p:txBody>
      </p:sp>
      <p:graphicFrame>
        <p:nvGraphicFramePr>
          <p:cNvPr id="44047" name="Object 15">
            <a:extLst>
              <a:ext uri="{FF2B5EF4-FFF2-40B4-BE49-F238E27FC236}">
                <a16:creationId xmlns:a16="http://schemas.microsoft.com/office/drawing/2014/main" id="{0B91882A-55E6-4F2F-BF60-23737C72814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81475" y="2513013"/>
          <a:ext cx="4838700" cy="318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5" name="Visio" r:id="rId3" imgW="3783221" imgH="2633472" progId="Visio.Drawing.11">
                  <p:embed/>
                </p:oleObj>
              </mc:Choice>
              <mc:Fallback>
                <p:oleObj name="Visio" r:id="rId3" imgW="3783221" imgH="2633472" progId="Visio.Drawing.11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81475" y="2513013"/>
                        <a:ext cx="4838700" cy="31813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4" name="Rectangle 2">
            <a:extLst>
              <a:ext uri="{FF2B5EF4-FFF2-40B4-BE49-F238E27FC236}">
                <a16:creationId xmlns:a16="http://schemas.microsoft.com/office/drawing/2014/main" id="{A6E390B9-5119-4083-BDCA-3A9F7CF59F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1770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sp>
        <p:nvSpPr>
          <p:cNvPr id="35845" name="Rectangle 3">
            <a:extLst>
              <a:ext uri="{FF2B5EF4-FFF2-40B4-BE49-F238E27FC236}">
                <a16:creationId xmlns:a16="http://schemas.microsoft.com/office/drawing/2014/main" id="{50FEFBA2-E85C-4A7D-994E-EDCDD0E124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3856038"/>
            <a:ext cx="1327150" cy="102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br>
              <a:rPr lang="en-US" altLang="th-TH" sz="900">
                <a:solidFill>
                  <a:schemeClr val="tx1"/>
                </a:solidFill>
                <a:latin typeface="Verdana" panose="020B0604030504040204" pitchFamily="34" charset="0"/>
              </a:rPr>
            </a:b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               </a:t>
            </a:r>
            <a:endParaRPr lang="en-US" altLang="th-TH" sz="900">
              <a:solidFill>
                <a:schemeClr val="tx1"/>
              </a:solidFill>
              <a:latin typeface="Verdana" panose="020B0604030504040204" pitchFamily="34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sp>
        <p:nvSpPr>
          <p:cNvPr id="35846" name="Rectangle 4">
            <a:extLst>
              <a:ext uri="{FF2B5EF4-FFF2-40B4-BE49-F238E27FC236}">
                <a16:creationId xmlns:a16="http://schemas.microsoft.com/office/drawing/2014/main" id="{3D325CF8-746A-4F1A-A3E3-2F437C9951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3888" y="3767138"/>
            <a:ext cx="2555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</a:t>
            </a: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graphicFrame>
        <p:nvGraphicFramePr>
          <p:cNvPr id="35847" name="Object 6">
            <a:extLst>
              <a:ext uri="{FF2B5EF4-FFF2-40B4-BE49-F238E27FC236}">
                <a16:creationId xmlns:a16="http://schemas.microsoft.com/office/drawing/2014/main" id="{EEE4F31B-EA32-4812-AA09-102438FBA4B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773363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6" name="Equation" r:id="rId5" imgW="126890" imgH="291847" progId="Equation.3">
                  <p:embed/>
                </p:oleObj>
              </mc:Choice>
              <mc:Fallback>
                <p:oleObj name="Equation" r:id="rId5" imgW="126890" imgH="291847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773363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8" name="Rectangle 12">
            <a:extLst>
              <a:ext uri="{FF2B5EF4-FFF2-40B4-BE49-F238E27FC236}">
                <a16:creationId xmlns:a16="http://schemas.microsoft.com/office/drawing/2014/main" id="{9E08F56F-4385-47A8-A91D-2D4CBF57F0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775" y="1217371"/>
            <a:ext cx="495648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ตัวอย่าง</a:t>
            </a:r>
            <a:r>
              <a:rPr lang="th-TH" altLang="th-TH" b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</a:t>
            </a:r>
            <a:r>
              <a:rPr lang="en-US" altLang="th-TH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r>
              <a:rPr lang="th-TH" altLang="th-TH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จากรูปจงคำนวณหา   </a:t>
            </a:r>
            <a:r>
              <a:rPr lang="en-US" altLang="th-TH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</a:t>
            </a:r>
            <a:r>
              <a:rPr lang="en-US" altLang="th-TH" baseline="-2500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V</a:t>
            </a:r>
            <a:r>
              <a:rPr lang="en-US" altLang="th-TH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,  Z</a:t>
            </a:r>
            <a:r>
              <a:rPr lang="en-US" altLang="th-TH" baseline="-2500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</a:t>
            </a:r>
            <a:r>
              <a:rPr lang="en-US" altLang="th-TH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,  Zo</a:t>
            </a:r>
          </a:p>
        </p:txBody>
      </p:sp>
      <p:sp>
        <p:nvSpPr>
          <p:cNvPr id="35849" name="Rectangle 14">
            <a:extLst>
              <a:ext uri="{FF2B5EF4-FFF2-40B4-BE49-F238E27FC236}">
                <a16:creationId xmlns:a16="http://schemas.microsoft.com/office/drawing/2014/main" id="{4FCEF21C-675E-4E9B-8AF5-F241DAB3AB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669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graphicFrame>
        <p:nvGraphicFramePr>
          <p:cNvPr id="35850" name="Object 13">
            <a:extLst>
              <a:ext uri="{FF2B5EF4-FFF2-40B4-BE49-F238E27FC236}">
                <a16:creationId xmlns:a16="http://schemas.microsoft.com/office/drawing/2014/main" id="{3D93CF83-F7FC-4AD9-A05F-CBA58BA06C2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5488" y="1795463"/>
          <a:ext cx="3857625" cy="394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7" name="Visio" r:id="rId7" imgW="3005522" imgH="3270245" progId="Visio.Drawing.11">
                  <p:embed/>
                </p:oleObj>
              </mc:Choice>
              <mc:Fallback>
                <p:oleObj name="Visio" r:id="rId7" imgW="3005522" imgH="3270245" progId="Visio.Drawing.11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488" y="1795463"/>
                        <a:ext cx="3857625" cy="3943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51" name="Rectangle 16">
            <a:extLst>
              <a:ext uri="{FF2B5EF4-FFF2-40B4-BE49-F238E27FC236}">
                <a16:creationId xmlns:a16="http://schemas.microsoft.com/office/drawing/2014/main" id="{F33D3CBE-30FC-4861-8537-DADE361E65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669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grpSp>
        <p:nvGrpSpPr>
          <p:cNvPr id="13" name="กลุ่ม 12">
            <a:extLst>
              <a:ext uri="{FF2B5EF4-FFF2-40B4-BE49-F238E27FC236}">
                <a16:creationId xmlns:a16="http://schemas.microsoft.com/office/drawing/2014/main" id="{8F37FF2A-C0A6-411A-AD90-D7F2B502EBBB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4" name="Rectangle 3">
              <a:extLst>
                <a:ext uri="{FF2B5EF4-FFF2-40B4-BE49-F238E27FC236}">
                  <a16:creationId xmlns:a16="http://schemas.microsoft.com/office/drawing/2014/main" id="{C2499428-B654-4116-9B97-26118948DB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5" name="Group 13">
              <a:extLst>
                <a:ext uri="{FF2B5EF4-FFF2-40B4-BE49-F238E27FC236}">
                  <a16:creationId xmlns:a16="http://schemas.microsoft.com/office/drawing/2014/main" id="{B30FC7D0-0BC9-4965-8D32-3806017720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6" name="Rectangle 14">
                <a:extLst>
                  <a:ext uri="{FF2B5EF4-FFF2-40B4-BE49-F238E27FC236}">
                    <a16:creationId xmlns:a16="http://schemas.microsoft.com/office/drawing/2014/main" id="{6D2ABFA2-6FC5-4A84-B64A-912F2B0783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วงจรขยายคอมมอนซอร์ส     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9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17" name="Picture 15">
                <a:extLst>
                  <a:ext uri="{FF2B5EF4-FFF2-40B4-BE49-F238E27FC236}">
                    <a16:creationId xmlns:a16="http://schemas.microsoft.com/office/drawing/2014/main" id="{EDE5FA1D-0E4A-4E16-8C6C-EAE066D5BB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4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ตัวแทนหมายเลขสไลด์ 5">
            <a:extLst>
              <a:ext uri="{FF2B5EF4-FFF2-40B4-BE49-F238E27FC236}">
                <a16:creationId xmlns:a16="http://schemas.microsoft.com/office/drawing/2014/main" id="{DC543928-2F9C-4667-9550-960C7DCBB0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EB757D5E-49A0-4896-A407-AA984D8CBC67}" type="slidenum">
              <a:rPr lang="en-US" altLang="th-TH" smtClean="0">
                <a:solidFill>
                  <a:srgbClr val="FE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10</a:t>
            </a:fld>
            <a:endParaRPr lang="th-TH" altLang="th-TH">
              <a:solidFill>
                <a:srgbClr val="FEFFFF"/>
              </a:solidFill>
            </a:endParaRPr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FA7163FD-38B6-493A-A8E3-CC95F5EC7A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1770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sp>
        <p:nvSpPr>
          <p:cNvPr id="36868" name="Rectangle 4">
            <a:extLst>
              <a:ext uri="{FF2B5EF4-FFF2-40B4-BE49-F238E27FC236}">
                <a16:creationId xmlns:a16="http://schemas.microsoft.com/office/drawing/2014/main" id="{D8E6876B-5ACA-444E-8357-8C21BD326A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3888" y="3767138"/>
            <a:ext cx="2555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</a:t>
            </a: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graphicFrame>
        <p:nvGraphicFramePr>
          <p:cNvPr id="36869" name="Object 6">
            <a:extLst>
              <a:ext uri="{FF2B5EF4-FFF2-40B4-BE49-F238E27FC236}">
                <a16:creationId xmlns:a16="http://schemas.microsoft.com/office/drawing/2014/main" id="{1DDE759A-D629-4BC8-9196-D2B32C9731F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773363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09" name="Equation" r:id="rId3" imgW="126890" imgH="291847" progId="Equation.3">
                  <p:embed/>
                </p:oleObj>
              </mc:Choice>
              <mc:Fallback>
                <p:oleObj name="Equation" r:id="rId3" imgW="126890" imgH="291847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773363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159" name="Group 103">
            <a:extLst>
              <a:ext uri="{FF2B5EF4-FFF2-40B4-BE49-F238E27FC236}">
                <a16:creationId xmlns:a16="http://schemas.microsoft.com/office/drawing/2014/main" id="{787CA0EE-1410-4A54-A90C-51A5E777DF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9640794"/>
              </p:ext>
            </p:extLst>
          </p:nvPr>
        </p:nvGraphicFramePr>
        <p:xfrm>
          <a:off x="1403350" y="1484313"/>
          <a:ext cx="3744714" cy="2743200"/>
        </p:xfrm>
        <a:graphic>
          <a:graphicData uri="http://schemas.openxmlformats.org/drawingml/2006/table">
            <a:tbl>
              <a:tblPr/>
              <a:tblGrid>
                <a:gridCol w="17284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65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V</a:t>
                      </a:r>
                      <a:r>
                        <a:rPr kumimoji="0" lang="en-US" altLang="th-TH" sz="3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GS</a:t>
                      </a:r>
                      <a:r>
                        <a:rPr kumimoji="0" lang="en-US" altLang="th-TH" sz="3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(V)</a:t>
                      </a:r>
                      <a:endParaRPr kumimoji="0" lang="en-US" altLang="th-TH" sz="3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I</a:t>
                      </a:r>
                      <a:r>
                        <a:rPr kumimoji="0" lang="en-US" altLang="th-TH" sz="3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D</a:t>
                      </a:r>
                      <a:r>
                        <a:rPr kumimoji="0" lang="en-US" altLang="th-TH" sz="3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 (mA)</a:t>
                      </a:r>
                      <a:endParaRPr kumimoji="0" lang="en-US" altLang="th-TH" sz="3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0</a:t>
                      </a:r>
                      <a:endParaRPr kumimoji="0" lang="en-US" altLang="th-TH" sz="3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I</a:t>
                      </a:r>
                      <a:r>
                        <a:rPr kumimoji="0" lang="en-US" altLang="th-TH" sz="3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DSS</a:t>
                      </a:r>
                      <a:r>
                        <a:rPr kumimoji="0" lang="en-US" altLang="th-TH" sz="3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 =10</a:t>
                      </a:r>
                      <a:endParaRPr kumimoji="0" lang="en-US" altLang="th-TH" sz="3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0.3V</a:t>
                      </a:r>
                      <a:r>
                        <a:rPr kumimoji="0" lang="en-US" altLang="th-TH" sz="3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P</a:t>
                      </a:r>
                      <a:r>
                        <a:rPr kumimoji="0" lang="en-US" altLang="th-TH" sz="3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=-1.2v</a:t>
                      </a:r>
                      <a:endParaRPr kumimoji="0" lang="en-US" altLang="th-TH" sz="3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I</a:t>
                      </a:r>
                      <a:r>
                        <a:rPr kumimoji="0" lang="en-US" altLang="th-TH" sz="3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DSS</a:t>
                      </a:r>
                      <a:r>
                        <a:rPr kumimoji="0" lang="en-US" altLang="th-TH" sz="3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/2 = 5</a:t>
                      </a:r>
                      <a:endParaRPr kumimoji="0" lang="en-US" altLang="th-TH" sz="3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0.5V</a:t>
                      </a:r>
                      <a:r>
                        <a:rPr kumimoji="0" lang="en-US" altLang="th-TH" sz="3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P</a:t>
                      </a:r>
                      <a:r>
                        <a:rPr kumimoji="0" lang="en-US" altLang="th-TH" sz="3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=-2v</a:t>
                      </a:r>
                      <a:endParaRPr kumimoji="0" lang="en-US" altLang="th-TH" sz="3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I</a:t>
                      </a:r>
                      <a:r>
                        <a:rPr kumimoji="0" lang="en-US" altLang="th-TH" sz="3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DSS</a:t>
                      </a:r>
                      <a:r>
                        <a:rPr kumimoji="0" lang="en-US" altLang="th-TH" sz="3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/4 =2.5</a:t>
                      </a:r>
                      <a:endParaRPr kumimoji="0" lang="en-US" altLang="th-TH" sz="3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V</a:t>
                      </a:r>
                      <a:r>
                        <a:rPr kumimoji="0" lang="en-US" altLang="th-TH" sz="3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P</a:t>
                      </a:r>
                      <a:r>
                        <a:rPr kumimoji="0" lang="en-US" altLang="th-TH" sz="3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= -4v</a:t>
                      </a:r>
                      <a:endParaRPr kumimoji="0" lang="en-US" altLang="th-TH" sz="3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0</a:t>
                      </a:r>
                      <a:endParaRPr kumimoji="0" lang="en-US" altLang="th-TH" sz="3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5163" name="Group 107">
            <a:extLst>
              <a:ext uri="{FF2B5EF4-FFF2-40B4-BE49-F238E27FC236}">
                <a16:creationId xmlns:a16="http://schemas.microsoft.com/office/drawing/2014/main" id="{DD17458A-8506-4BCC-B39B-2CE2C1FC82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8838075"/>
              </p:ext>
            </p:extLst>
          </p:nvPr>
        </p:nvGraphicFramePr>
        <p:xfrm>
          <a:off x="5364088" y="4652963"/>
          <a:ext cx="2808312" cy="1673274"/>
        </p:xfrm>
        <a:graphic>
          <a:graphicData uri="http://schemas.openxmlformats.org/drawingml/2006/table">
            <a:tbl>
              <a:tblPr/>
              <a:tblGrid>
                <a:gridCol w="1296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606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V</a:t>
                      </a:r>
                      <a:r>
                        <a:rPr kumimoji="0" lang="en-US" altLang="th-TH" sz="30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GS</a:t>
                      </a:r>
                      <a:r>
                        <a:rPr kumimoji="0" lang="en-US" altLang="th-TH" sz="3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(V)</a:t>
                      </a:r>
                      <a:endParaRPr kumimoji="0" lang="en-US" altLang="th-TH" sz="3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marT="45703" marB="4570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I</a:t>
                      </a:r>
                      <a:r>
                        <a:rPr kumimoji="0" lang="en-US" altLang="th-TH" sz="30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D</a:t>
                      </a:r>
                      <a:r>
                        <a:rPr kumimoji="0" lang="en-US" altLang="th-TH" sz="3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 (mA)</a:t>
                      </a:r>
                      <a:endParaRPr kumimoji="0" lang="en-US" altLang="th-TH" sz="3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marT="45703" marB="4570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5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0</a:t>
                      </a:r>
                    </a:p>
                  </a:txBody>
                  <a:tcPr marT="45703" marB="4570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0</a:t>
                      </a:r>
                    </a:p>
                  </a:txBody>
                  <a:tcPr marT="45703" marB="4570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5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-4</a:t>
                      </a:r>
                    </a:p>
                  </a:txBody>
                  <a:tcPr marT="45703" marB="4570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2.67</a:t>
                      </a:r>
                    </a:p>
                  </a:txBody>
                  <a:tcPr marT="45703" marB="4570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70F5CDB1-B483-4B07-81ED-9E5CB5597EC8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6B082A08-0E6E-41AA-B3DE-EEC462D38E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1" name="Group 13">
              <a:extLst>
                <a:ext uri="{FF2B5EF4-FFF2-40B4-BE49-F238E27FC236}">
                  <a16:creationId xmlns:a16="http://schemas.microsoft.com/office/drawing/2014/main" id="{3810FB08-1A83-4A1D-9E42-DE34265808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2" name="Rectangle 14">
                <a:extLst>
                  <a:ext uri="{FF2B5EF4-FFF2-40B4-BE49-F238E27FC236}">
                    <a16:creationId xmlns:a16="http://schemas.microsoft.com/office/drawing/2014/main" id="{24972027-E21E-41B2-994E-EB2E85DC78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วงจรขยายคอมมอนซอร์ส     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9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13" name="Picture 15">
                <a:extLst>
                  <a:ext uri="{FF2B5EF4-FFF2-40B4-BE49-F238E27FC236}">
                    <a16:creationId xmlns:a16="http://schemas.microsoft.com/office/drawing/2014/main" id="{2F37713B-ACC7-4036-9BE4-37BBE84C3B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6C372944-A57D-45B7-A6E3-328D4D5D0914}"/>
              </a:ext>
            </a:extLst>
          </p:cNvPr>
          <p:cNvSpPr/>
          <p:nvPr/>
        </p:nvSpPr>
        <p:spPr>
          <a:xfrm>
            <a:off x="5896145" y="3965903"/>
            <a:ext cx="20249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ตารางเส้นโหลดไลน์</a:t>
            </a:r>
            <a:endParaRPr lang="th-TH" dirty="0"/>
          </a:p>
        </p:txBody>
      </p:sp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1A27B888-8768-408C-98F6-725170779510}"/>
              </a:ext>
            </a:extLst>
          </p:cNvPr>
          <p:cNvSpPr/>
          <p:nvPr/>
        </p:nvSpPr>
        <p:spPr>
          <a:xfrm>
            <a:off x="1785763" y="4476547"/>
            <a:ext cx="17123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ตารางกระแส </a:t>
            </a:r>
            <a:r>
              <a:rPr lang="en-US" altLang="th-TH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ID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5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ตัวแทนหมายเลขสไลด์ 5">
            <a:extLst>
              <a:ext uri="{FF2B5EF4-FFF2-40B4-BE49-F238E27FC236}">
                <a16:creationId xmlns:a16="http://schemas.microsoft.com/office/drawing/2014/main" id="{5368073A-0243-40E3-AA1B-077CB3115C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D93B3BFA-052D-49EB-8A35-5DCD1B1623EB}" type="slidenum">
              <a:rPr lang="en-US" altLang="th-TH" smtClean="0">
                <a:solidFill>
                  <a:srgbClr val="FE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11</a:t>
            </a:fld>
            <a:endParaRPr lang="th-TH" altLang="th-TH">
              <a:solidFill>
                <a:srgbClr val="FEFFFF"/>
              </a:solidFill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0740D095-647F-41F5-BCE9-41BB7EF8EF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1770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1134D715-4256-489C-9D29-623E2D2E77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3856038"/>
            <a:ext cx="1327150" cy="102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br>
              <a:rPr lang="en-US" altLang="th-TH" sz="900">
                <a:solidFill>
                  <a:schemeClr val="tx1"/>
                </a:solidFill>
                <a:latin typeface="Verdana" panose="020B0604030504040204" pitchFamily="34" charset="0"/>
              </a:rPr>
            </a:b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               </a:t>
            </a:r>
            <a:endParaRPr lang="en-US" altLang="th-TH" sz="900">
              <a:solidFill>
                <a:schemeClr val="tx1"/>
              </a:solidFill>
              <a:latin typeface="Verdana" panose="020B0604030504040204" pitchFamily="34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sp>
        <p:nvSpPr>
          <p:cNvPr id="37893" name="Rectangle 4">
            <a:extLst>
              <a:ext uri="{FF2B5EF4-FFF2-40B4-BE49-F238E27FC236}">
                <a16:creationId xmlns:a16="http://schemas.microsoft.com/office/drawing/2014/main" id="{D5D21828-A359-41BF-ADED-A718B92E23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3888" y="3767138"/>
            <a:ext cx="2555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</a:t>
            </a: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graphicFrame>
        <p:nvGraphicFramePr>
          <p:cNvPr id="37894" name="Object 6">
            <a:extLst>
              <a:ext uri="{FF2B5EF4-FFF2-40B4-BE49-F238E27FC236}">
                <a16:creationId xmlns:a16="http://schemas.microsoft.com/office/drawing/2014/main" id="{D889A1CA-267B-437A-9602-77BF01568CF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773363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7" name="Equation" r:id="rId3" imgW="126890" imgH="291847" progId="Equation.3">
                  <p:embed/>
                </p:oleObj>
              </mc:Choice>
              <mc:Fallback>
                <p:oleObj name="Equation" r:id="rId3" imgW="126890" imgH="291847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773363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87" name="Object 7">
            <a:extLst>
              <a:ext uri="{FF2B5EF4-FFF2-40B4-BE49-F238E27FC236}">
                <a16:creationId xmlns:a16="http://schemas.microsoft.com/office/drawing/2014/main" id="{45B0B5B8-18D9-4D1D-A2F6-95A41489AE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8313" y="1557338"/>
          <a:ext cx="4214812" cy="451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8" name="Visio" r:id="rId5" imgW="3019806" imgH="3267456" progId="Visio.Drawing.11">
                  <p:embed/>
                </p:oleObj>
              </mc:Choice>
              <mc:Fallback>
                <p:oleObj name="Visio" r:id="rId5" imgW="3019806" imgH="3267456" progId="Visio.Drawing.11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557338"/>
                        <a:ext cx="4214812" cy="4518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90" name="Rectangle 10">
            <a:extLst>
              <a:ext uri="{FF2B5EF4-FFF2-40B4-BE49-F238E27FC236}">
                <a16:creationId xmlns:a16="http://schemas.microsoft.com/office/drawing/2014/main" id="{E6984342-9DA0-4274-B9EF-B0BE15A01C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8488" y="1760538"/>
            <a:ext cx="4537075" cy="354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อ่านค่าที่ได้จากกราฟ</a:t>
            </a:r>
            <a:endParaRPr lang="en-US" altLang="th-TH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I</a:t>
            </a:r>
            <a:r>
              <a:rPr lang="en-US" altLang="th-TH" baseline="-25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DQ</a:t>
            </a: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=  1.6 mA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V</a:t>
            </a:r>
            <a:r>
              <a:rPr lang="en-US" altLang="th-TH" baseline="-25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GSQ</a:t>
            </a: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=   2.4 V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th-TH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V</a:t>
            </a:r>
            <a:r>
              <a:rPr lang="en-US" altLang="th-TH" baseline="-25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DS</a:t>
            </a: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=   V</a:t>
            </a:r>
            <a:r>
              <a:rPr lang="en-US" altLang="th-TH" baseline="-25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DD</a:t>
            </a: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-   I</a:t>
            </a:r>
            <a:r>
              <a:rPr lang="en-US" altLang="th-TH" baseline="-25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</a:t>
            </a: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· (R</a:t>
            </a:r>
            <a:r>
              <a:rPr lang="en-US" altLang="th-TH" baseline="-25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</a:t>
            </a: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+  R</a:t>
            </a:r>
            <a:r>
              <a:rPr lang="en-US" altLang="th-TH" baseline="-25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</a:t>
            </a: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=  24 V -  1.6mAx(6.2k</a:t>
            </a: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</a:t>
            </a: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+1.5k</a:t>
            </a: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</a:t>
            </a: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th-TH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V</a:t>
            </a:r>
            <a:r>
              <a:rPr lang="en-US" altLang="th-TH" baseline="-25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DS</a:t>
            </a: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=  11.68 V</a:t>
            </a:r>
          </a:p>
        </p:txBody>
      </p:sp>
      <p:grpSp>
        <p:nvGrpSpPr>
          <p:cNvPr id="11" name="กลุ่ม 10">
            <a:extLst>
              <a:ext uri="{FF2B5EF4-FFF2-40B4-BE49-F238E27FC236}">
                <a16:creationId xmlns:a16="http://schemas.microsoft.com/office/drawing/2014/main" id="{7BC17D1B-E657-4211-8F2B-F056B9B3F264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2" name="Rectangle 3">
              <a:extLst>
                <a:ext uri="{FF2B5EF4-FFF2-40B4-BE49-F238E27FC236}">
                  <a16:creationId xmlns:a16="http://schemas.microsoft.com/office/drawing/2014/main" id="{FC21CB7E-9583-4D27-B6C4-F20F730678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3" name="Group 13">
              <a:extLst>
                <a:ext uri="{FF2B5EF4-FFF2-40B4-BE49-F238E27FC236}">
                  <a16:creationId xmlns:a16="http://schemas.microsoft.com/office/drawing/2014/main" id="{64A294AA-2ED7-4FB5-B76E-6DD8F1336C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4" name="Rectangle 14">
                <a:extLst>
                  <a:ext uri="{FF2B5EF4-FFF2-40B4-BE49-F238E27FC236}">
                    <a16:creationId xmlns:a16="http://schemas.microsoft.com/office/drawing/2014/main" id="{9CE56E3A-AD61-4A30-869B-7C365F4A23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วงจรขยายคอมมอนซอร์ส     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9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15" name="Picture 15">
                <a:extLst>
                  <a:ext uri="{FF2B5EF4-FFF2-40B4-BE49-F238E27FC236}">
                    <a16:creationId xmlns:a16="http://schemas.microsoft.com/office/drawing/2014/main" id="{997BA2A0-C540-4278-B94D-CAF71BFDB8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460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6" dur="500"/>
                                        <p:tgtEl>
                                          <p:spTgt spid="460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" dur="500"/>
                                        <p:tgtEl>
                                          <p:spTgt spid="460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60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1000"/>
                                        <p:tgtEl>
                                          <p:spTgt spid="460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1000"/>
                                        <p:tgtEl>
                                          <p:spTgt spid="460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ตัวแทนหมายเลขสไลด์ 5">
            <a:extLst>
              <a:ext uri="{FF2B5EF4-FFF2-40B4-BE49-F238E27FC236}">
                <a16:creationId xmlns:a16="http://schemas.microsoft.com/office/drawing/2014/main" id="{7A84614C-5E16-4FCA-84CE-B40082B2C7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422275" y="4181475"/>
            <a:ext cx="665163" cy="4794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4FB7D1E7-FC84-4BB2-9910-90210C7D150E}" type="slidenum">
              <a:rPr lang="en-US" altLang="th-TH" smtClean="0">
                <a:solidFill>
                  <a:srgbClr val="FE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12</a:t>
            </a:fld>
            <a:endParaRPr lang="th-TH" altLang="th-TH">
              <a:solidFill>
                <a:srgbClr val="FEFFFF"/>
              </a:solidFill>
            </a:endParaRPr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C7F55357-E3DF-42DD-ACFD-61AF1B16D1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1422400"/>
            <a:ext cx="44450" cy="460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3447DB28-9710-4A3E-9352-2F968E5ED3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3663950"/>
            <a:ext cx="1508125" cy="103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br>
              <a:rPr lang="en-US" altLang="th-TH" sz="900">
                <a:solidFill>
                  <a:schemeClr val="tx1"/>
                </a:solidFill>
                <a:latin typeface="Verdana" panose="020B0604030504040204" pitchFamily="34" charset="0"/>
              </a:rPr>
            </a:b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               </a:t>
            </a:r>
            <a:endParaRPr lang="en-US" altLang="th-TH" sz="900">
              <a:solidFill>
                <a:schemeClr val="tx1"/>
              </a:solidFill>
              <a:latin typeface="Verdana" panose="020B0604030504040204" pitchFamily="34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sp>
        <p:nvSpPr>
          <p:cNvPr id="38917" name="Rectangle 4">
            <a:extLst>
              <a:ext uri="{FF2B5EF4-FFF2-40B4-BE49-F238E27FC236}">
                <a16:creationId xmlns:a16="http://schemas.microsoft.com/office/drawing/2014/main" id="{477BB9FD-8F77-42A0-96A6-B64491925D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3888" y="3471863"/>
            <a:ext cx="290512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</a:t>
            </a: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graphicFrame>
        <p:nvGraphicFramePr>
          <p:cNvPr id="38918" name="Object 6">
            <a:extLst>
              <a:ext uri="{FF2B5EF4-FFF2-40B4-BE49-F238E27FC236}">
                <a16:creationId xmlns:a16="http://schemas.microsoft.com/office/drawing/2014/main" id="{F3DFCC75-8969-47FA-88C7-C8535D05D35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425700"/>
          <a:ext cx="161925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46" name="Equation" r:id="rId3" imgW="126890" imgH="291847" progId="Equation.3">
                  <p:embed/>
                </p:oleObj>
              </mc:Choice>
              <mc:Fallback>
                <p:oleObj name="Equation" r:id="rId3" imgW="126890" imgH="291847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425700"/>
                        <a:ext cx="161925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9" name="Rectangle 7">
            <a:extLst>
              <a:ext uri="{FF2B5EF4-FFF2-40B4-BE49-F238E27FC236}">
                <a16:creationId xmlns:a16="http://schemas.microsoft.com/office/drawing/2014/main" id="{9557D7F0-0C4E-4999-9463-165F61BBA8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85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graphicFrame>
        <p:nvGraphicFramePr>
          <p:cNvPr id="47116" name="Object 12">
            <a:extLst>
              <a:ext uri="{FF2B5EF4-FFF2-40B4-BE49-F238E27FC236}">
                <a16:creationId xmlns:a16="http://schemas.microsoft.com/office/drawing/2014/main" id="{B50DD274-BFFA-4F8B-9996-925D27AA26A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87900" y="1641475"/>
          <a:ext cx="2460625" cy="84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47" name="Equation" r:id="rId5" imgW="1294838" imgH="444307" progId="Equation.3">
                  <p:embed/>
                </p:oleObj>
              </mc:Choice>
              <mc:Fallback>
                <p:oleObj name="Equation" r:id="rId5" imgW="1294838" imgH="444307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900" y="1641475"/>
                        <a:ext cx="2460625" cy="849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15" name="Object 11">
            <a:extLst>
              <a:ext uri="{FF2B5EF4-FFF2-40B4-BE49-F238E27FC236}">
                <a16:creationId xmlns:a16="http://schemas.microsoft.com/office/drawing/2014/main" id="{50FC32E6-AF60-4504-988C-366230BFAE5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84438" y="2433638"/>
          <a:ext cx="332740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48" name="Equation" r:id="rId7" imgW="1447800" imgH="508000" progId="Equation.3">
                  <p:embed/>
                </p:oleObj>
              </mc:Choice>
              <mc:Fallback>
                <p:oleObj name="Equation" r:id="rId7" imgW="1447800" imgH="5080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2433638"/>
                        <a:ext cx="3327400" cy="116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14" name="Object 10">
            <a:extLst>
              <a:ext uri="{FF2B5EF4-FFF2-40B4-BE49-F238E27FC236}">
                <a16:creationId xmlns:a16="http://schemas.microsoft.com/office/drawing/2014/main" id="{88897F40-49D1-4213-B882-A7CD22675C0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84438" y="3586163"/>
          <a:ext cx="4829175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49" name="Equation" r:id="rId9" imgW="2286000" imgH="431800" progId="Equation.3">
                  <p:embed/>
                </p:oleObj>
              </mc:Choice>
              <mc:Fallback>
                <p:oleObj name="Equation" r:id="rId9" imgW="2286000" imgH="4318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3586163"/>
                        <a:ext cx="4829175" cy="908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22" name="Rectangle 18">
            <a:extLst>
              <a:ext uri="{FF2B5EF4-FFF2-40B4-BE49-F238E27FC236}">
                <a16:creationId xmlns:a16="http://schemas.microsoft.com/office/drawing/2014/main" id="{26DBFA07-55D7-4A29-89DB-0A32017F45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3488" y="4859338"/>
            <a:ext cx="4791075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A</a:t>
            </a:r>
            <a:r>
              <a:rPr lang="en-US" altLang="th-TH" baseline="-2500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V</a:t>
            </a:r>
            <a:r>
              <a:rPr lang="en-US" altLang="th-TH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=  - g</a:t>
            </a:r>
            <a:r>
              <a:rPr lang="en-US" altLang="th-TH" baseline="-2500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</a:t>
            </a:r>
            <a:r>
              <a:rPr lang="en-US" altLang="th-TH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· R</a:t>
            </a:r>
            <a:r>
              <a:rPr lang="en-US" altLang="th-TH" baseline="-2500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</a:t>
            </a:r>
            <a:r>
              <a:rPr lang="en-US" altLang="th-TH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=  - 2 x10</a:t>
            </a:r>
            <a:r>
              <a:rPr lang="en-US" altLang="th-TH" baseline="3000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-3 </a:t>
            </a:r>
            <a:r>
              <a:rPr lang="en-US" altLang="th-TH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x 6.2 K</a:t>
            </a:r>
            <a:r>
              <a:rPr lang="en-US" altLang="th-TH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</a:t>
            </a:r>
            <a:endParaRPr lang="en-US" altLang="th-TH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th-TH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	A</a:t>
            </a:r>
            <a:r>
              <a:rPr lang="en-US" altLang="th-TH" baseline="-2500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V</a:t>
            </a:r>
            <a:r>
              <a:rPr lang="en-US" altLang="th-TH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	=   - 12.4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th-TH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	Zi	=  	R</a:t>
            </a:r>
            <a:r>
              <a:rPr lang="en-US" altLang="th-TH" baseline="-2500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G</a:t>
            </a:r>
            <a:r>
              <a:rPr lang="en-US" altLang="th-TH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	=   1  M</a:t>
            </a:r>
            <a:endParaRPr lang="en-US" altLang="th-TH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th-TH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	Zo	=	R</a:t>
            </a:r>
            <a:r>
              <a:rPr lang="en-US" altLang="th-TH" baseline="-2500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D</a:t>
            </a:r>
            <a:r>
              <a:rPr lang="en-US" altLang="th-TH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	=   6.2 K</a:t>
            </a:r>
          </a:p>
        </p:txBody>
      </p:sp>
      <p:graphicFrame>
        <p:nvGraphicFramePr>
          <p:cNvPr id="47117" name="Object 13">
            <a:extLst>
              <a:ext uri="{FF2B5EF4-FFF2-40B4-BE49-F238E27FC236}">
                <a16:creationId xmlns:a16="http://schemas.microsoft.com/office/drawing/2014/main" id="{AD81E619-90D7-4F6C-9369-97E67BE68BC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55875" y="1641475"/>
          <a:ext cx="2211388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50" name="Equation" r:id="rId11" imgW="1079032" imgH="444307" progId="Equation.3">
                  <p:embed/>
                </p:oleObj>
              </mc:Choice>
              <mc:Fallback>
                <p:oleObj name="Equation" r:id="rId11" imgW="1079032" imgH="444307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75" y="1641475"/>
                        <a:ext cx="2211388" cy="908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กลุ่ม 13">
            <a:extLst>
              <a:ext uri="{FF2B5EF4-FFF2-40B4-BE49-F238E27FC236}">
                <a16:creationId xmlns:a16="http://schemas.microsoft.com/office/drawing/2014/main" id="{8A2BE8C4-4DAA-48B5-A438-B9F60B09824A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5" name="Rectangle 3">
              <a:extLst>
                <a:ext uri="{FF2B5EF4-FFF2-40B4-BE49-F238E27FC236}">
                  <a16:creationId xmlns:a16="http://schemas.microsoft.com/office/drawing/2014/main" id="{5196DD42-E4F2-4C66-B3E0-480ABBB146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6" name="Group 13">
              <a:extLst>
                <a:ext uri="{FF2B5EF4-FFF2-40B4-BE49-F238E27FC236}">
                  <a16:creationId xmlns:a16="http://schemas.microsoft.com/office/drawing/2014/main" id="{18FA7DA9-5997-4EB4-BA73-44BCF4EE13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7" name="Rectangle 14">
                <a:extLst>
                  <a:ext uri="{FF2B5EF4-FFF2-40B4-BE49-F238E27FC236}">
                    <a16:creationId xmlns:a16="http://schemas.microsoft.com/office/drawing/2014/main" id="{351E692D-C46D-4F06-9D79-F2DDCE436F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วงจรขยายคอมมอนซอร์ส     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9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18" name="Picture 15">
                <a:extLst>
                  <a:ext uri="{FF2B5EF4-FFF2-40B4-BE49-F238E27FC236}">
                    <a16:creationId xmlns:a16="http://schemas.microsoft.com/office/drawing/2014/main" id="{7CBC024D-94E2-4C0F-A003-6CDF21DD9C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47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47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47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2" dur="1000"/>
                                        <p:tgtEl>
                                          <p:spTgt spid="47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47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47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47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47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ตัวแทนหมายเลขสไลด์ 5">
            <a:extLst>
              <a:ext uri="{FF2B5EF4-FFF2-40B4-BE49-F238E27FC236}">
                <a16:creationId xmlns:a16="http://schemas.microsoft.com/office/drawing/2014/main" id="{436D2421-9E8E-42D9-AB41-3716F848DA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5AAAD6D6-6706-4764-B9E3-754A9B61D0EF}" type="slidenum">
              <a:rPr lang="en-US" altLang="th-TH" smtClean="0">
                <a:solidFill>
                  <a:srgbClr val="FE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13</a:t>
            </a:fld>
            <a:endParaRPr lang="th-TH" altLang="th-TH">
              <a:solidFill>
                <a:srgbClr val="FEFFFF"/>
              </a:solidFill>
            </a:endParaRPr>
          </a:p>
        </p:txBody>
      </p:sp>
      <p:sp>
        <p:nvSpPr>
          <p:cNvPr id="39940" name="Rectangle 2">
            <a:extLst>
              <a:ext uri="{FF2B5EF4-FFF2-40B4-BE49-F238E27FC236}">
                <a16:creationId xmlns:a16="http://schemas.microsoft.com/office/drawing/2014/main" id="{AE20B7BC-7D21-446C-B6CE-B03DDFDBFF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1770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sp>
        <p:nvSpPr>
          <p:cNvPr id="39941" name="Rectangle 3">
            <a:extLst>
              <a:ext uri="{FF2B5EF4-FFF2-40B4-BE49-F238E27FC236}">
                <a16:creationId xmlns:a16="http://schemas.microsoft.com/office/drawing/2014/main" id="{E0ACFCBF-F28E-4BF7-8F12-A1D3CC26A6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3856038"/>
            <a:ext cx="1327150" cy="102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br>
              <a:rPr lang="en-US" altLang="th-TH" sz="900">
                <a:solidFill>
                  <a:schemeClr val="tx1"/>
                </a:solidFill>
                <a:latin typeface="Verdana" panose="020B0604030504040204" pitchFamily="34" charset="0"/>
              </a:rPr>
            </a:b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               </a:t>
            </a:r>
            <a:endParaRPr lang="en-US" altLang="th-TH" sz="900">
              <a:solidFill>
                <a:schemeClr val="tx1"/>
              </a:solidFill>
              <a:latin typeface="Verdana" panose="020B0604030504040204" pitchFamily="34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sp>
        <p:nvSpPr>
          <p:cNvPr id="39942" name="Rectangle 4">
            <a:extLst>
              <a:ext uri="{FF2B5EF4-FFF2-40B4-BE49-F238E27FC236}">
                <a16:creationId xmlns:a16="http://schemas.microsoft.com/office/drawing/2014/main" id="{8C8F7618-6AB7-4092-ADBD-56097E7658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3888" y="3767138"/>
            <a:ext cx="2555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</a:t>
            </a: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graphicFrame>
        <p:nvGraphicFramePr>
          <p:cNvPr id="39943" name="Object 6">
            <a:extLst>
              <a:ext uri="{FF2B5EF4-FFF2-40B4-BE49-F238E27FC236}">
                <a16:creationId xmlns:a16="http://schemas.microsoft.com/office/drawing/2014/main" id="{2C56D22C-5905-4D4E-8567-7C93742FDBB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773363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62" name="Equation" r:id="rId4" imgW="126890" imgH="291847" progId="Equation.3">
                  <p:embed/>
                </p:oleObj>
              </mc:Choice>
              <mc:Fallback>
                <p:oleObj name="Equation" r:id="rId4" imgW="126890" imgH="291847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773363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4" name="Rectangle 7">
            <a:extLst>
              <a:ext uri="{FF2B5EF4-FFF2-40B4-BE49-F238E27FC236}">
                <a16:creationId xmlns:a16="http://schemas.microsoft.com/office/drawing/2014/main" id="{555893B3-761F-4E28-973E-A6183B2283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85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sp>
        <p:nvSpPr>
          <p:cNvPr id="39945" name="Rectangle 8">
            <a:extLst>
              <a:ext uri="{FF2B5EF4-FFF2-40B4-BE49-F238E27FC236}">
                <a16:creationId xmlns:a16="http://schemas.microsoft.com/office/drawing/2014/main" id="{1CC3BE3D-4EF7-4D4D-ABA4-628A5981C6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71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graphicFrame>
        <p:nvGraphicFramePr>
          <p:cNvPr id="112649" name="Object 9">
            <a:extLst>
              <a:ext uri="{FF2B5EF4-FFF2-40B4-BE49-F238E27FC236}">
                <a16:creationId xmlns:a16="http://schemas.microsoft.com/office/drawing/2014/main" id="{769D6413-8ADB-4846-BDBA-4ADFBF4A2A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5326112"/>
              </p:ext>
            </p:extLst>
          </p:nvPr>
        </p:nvGraphicFramePr>
        <p:xfrm>
          <a:off x="890466" y="2048669"/>
          <a:ext cx="4105275" cy="3773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63" name="Visio" r:id="rId6" imgW="3120247" imgH="3049710" progId="Visio.Drawing.11">
                  <p:embed/>
                </p:oleObj>
              </mc:Choice>
              <mc:Fallback>
                <p:oleObj name="Visio" r:id="rId6" imgW="3120247" imgH="3049710" progId="Visio.Drawing.11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0466" y="2048669"/>
                        <a:ext cx="4105275" cy="3773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51" name="Object 11">
            <a:extLst>
              <a:ext uri="{FF2B5EF4-FFF2-40B4-BE49-F238E27FC236}">
                <a16:creationId xmlns:a16="http://schemas.microsoft.com/office/drawing/2014/main" id="{6DB30713-902B-4B00-9905-AA8DEABBB60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0030548"/>
              </p:ext>
            </p:extLst>
          </p:nvPr>
        </p:nvGraphicFramePr>
        <p:xfrm>
          <a:off x="4913264" y="1938998"/>
          <a:ext cx="4105275" cy="3933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64" name="Visio" r:id="rId8" imgW="3295978" imgH="3213019" progId="Visio.Drawing.11">
                  <p:embed/>
                </p:oleObj>
              </mc:Choice>
              <mc:Fallback>
                <p:oleObj name="Visio" r:id="rId8" imgW="3295978" imgH="3213019" progId="Visio.Drawing.11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3264" y="1938998"/>
                        <a:ext cx="4105275" cy="3933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9" name="Rectangle 12">
            <a:extLst>
              <a:ext uri="{FF2B5EF4-FFF2-40B4-BE49-F238E27FC236}">
                <a16:creationId xmlns:a16="http://schemas.microsoft.com/office/drawing/2014/main" id="{85767D1B-7F73-4EAA-AE2D-B500CE343A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5805488"/>
            <a:ext cx="25574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  <a:buClrTx/>
              <a:buFontTx/>
              <a:buNone/>
            </a:pPr>
            <a:r>
              <a:rPr lang="th-TH" altLang="th-TH" sz="3200">
                <a:solidFill>
                  <a:schemeClr val="tx1"/>
                </a:solidFill>
                <a:latin typeface="Angsana New" panose="02020603050405020304" pitchFamily="18" charset="-34"/>
              </a:rPr>
              <a:t>วงจรไบอัสด้วยตนเอง</a:t>
            </a:r>
          </a:p>
        </p:txBody>
      </p: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D9A65B10-F18B-4582-B5A6-BB246E4DE40F}"/>
              </a:ext>
            </a:extLst>
          </p:cNvPr>
          <p:cNvSpPr/>
          <p:nvPr/>
        </p:nvSpPr>
        <p:spPr>
          <a:xfrm>
            <a:off x="464071" y="1071752"/>
            <a:ext cx="33986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แบบที่มีตัวต้านทานขาซอร์ส(</a:t>
            </a:r>
            <a:r>
              <a:rPr lang="en-US" altLang="th-TH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R</a:t>
            </a:r>
            <a:r>
              <a:rPr lang="en-US" altLang="th-TH" b="1" baseline="-25000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S</a:t>
            </a:r>
            <a:r>
              <a:rPr lang="th-TH" altLang="th-TH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r>
              <a:rPr lang="en-US" altLang="th-TH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th-TH" dirty="0">
              <a:solidFill>
                <a:srgbClr val="0000FF"/>
              </a:solidFill>
              <a:highlight>
                <a:srgbClr val="FFFF0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7" name="กลุ่ม 16">
            <a:extLst>
              <a:ext uri="{FF2B5EF4-FFF2-40B4-BE49-F238E27FC236}">
                <a16:creationId xmlns:a16="http://schemas.microsoft.com/office/drawing/2014/main" id="{BB2EDC3F-C11D-49FF-9120-2F1F0AD76AA6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8" name="Rectangle 3">
              <a:extLst>
                <a:ext uri="{FF2B5EF4-FFF2-40B4-BE49-F238E27FC236}">
                  <a16:creationId xmlns:a16="http://schemas.microsoft.com/office/drawing/2014/main" id="{CDF247E6-CE4A-4B52-BCEB-AD826D53A6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9" name="Group 13">
              <a:extLst>
                <a:ext uri="{FF2B5EF4-FFF2-40B4-BE49-F238E27FC236}">
                  <a16:creationId xmlns:a16="http://schemas.microsoft.com/office/drawing/2014/main" id="{366C3CEB-6ECA-4C21-AC20-791C826502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0" name="Rectangle 14">
                <a:extLst>
                  <a:ext uri="{FF2B5EF4-FFF2-40B4-BE49-F238E27FC236}">
                    <a16:creationId xmlns:a16="http://schemas.microsoft.com/office/drawing/2014/main" id="{249493A6-4214-4D01-90BC-5E7BF8843C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วงจรขยายคอมมอนซอร์ส     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9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21" name="Picture 15">
                <a:extLst>
                  <a:ext uri="{FF2B5EF4-FFF2-40B4-BE49-F238E27FC236}">
                    <a16:creationId xmlns:a16="http://schemas.microsoft.com/office/drawing/2014/main" id="{B6CA3071-4EC7-4F59-8375-ECFB2003FE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2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112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ตัวแทนหมายเลขสไลด์ 5">
            <a:extLst>
              <a:ext uri="{FF2B5EF4-FFF2-40B4-BE49-F238E27FC236}">
                <a16:creationId xmlns:a16="http://schemas.microsoft.com/office/drawing/2014/main" id="{12F330D1-D6E9-413C-8DF7-B20A3E8076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A11F394A-A202-479F-8BC3-D992ECE09359}" type="slidenum">
              <a:rPr lang="en-US" altLang="th-TH" smtClean="0">
                <a:solidFill>
                  <a:srgbClr val="FE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14</a:t>
            </a:fld>
            <a:endParaRPr lang="th-TH" altLang="th-TH">
              <a:solidFill>
                <a:srgbClr val="FEFFFF"/>
              </a:solidFill>
            </a:endParaRPr>
          </a:p>
        </p:txBody>
      </p:sp>
      <p:sp>
        <p:nvSpPr>
          <p:cNvPr id="41988" name="Rectangle 2">
            <a:extLst>
              <a:ext uri="{FF2B5EF4-FFF2-40B4-BE49-F238E27FC236}">
                <a16:creationId xmlns:a16="http://schemas.microsoft.com/office/drawing/2014/main" id="{6F832040-9D33-44DD-9BEA-AB203AC134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1770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sp>
        <p:nvSpPr>
          <p:cNvPr id="41989" name="Rectangle 3">
            <a:extLst>
              <a:ext uri="{FF2B5EF4-FFF2-40B4-BE49-F238E27FC236}">
                <a16:creationId xmlns:a16="http://schemas.microsoft.com/office/drawing/2014/main" id="{96163373-A78E-4885-8CDE-72413636E4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3888" y="3767138"/>
            <a:ext cx="2555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</a:t>
            </a: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graphicFrame>
        <p:nvGraphicFramePr>
          <p:cNvPr id="41990" name="Object 4">
            <a:extLst>
              <a:ext uri="{FF2B5EF4-FFF2-40B4-BE49-F238E27FC236}">
                <a16:creationId xmlns:a16="http://schemas.microsoft.com/office/drawing/2014/main" id="{148A979D-1D6A-44D3-AB40-FF7B1028105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773363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5" name="Equation" r:id="rId4" imgW="126890" imgH="291847" progId="Equation.3">
                  <p:embed/>
                </p:oleObj>
              </mc:Choice>
              <mc:Fallback>
                <p:oleObj name="Equation" r:id="rId4" imgW="126890" imgH="291847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773363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1" name="Rectangle 5">
            <a:extLst>
              <a:ext uri="{FF2B5EF4-FFF2-40B4-BE49-F238E27FC236}">
                <a16:creationId xmlns:a16="http://schemas.microsoft.com/office/drawing/2014/main" id="{422225DD-52E4-4A74-97C4-9590155DF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85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sp>
        <p:nvSpPr>
          <p:cNvPr id="41992" name="Rectangle 6">
            <a:extLst>
              <a:ext uri="{FF2B5EF4-FFF2-40B4-BE49-F238E27FC236}">
                <a16:creationId xmlns:a16="http://schemas.microsoft.com/office/drawing/2014/main" id="{594B909F-F06E-4E7B-9205-E343AB7C69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71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sp>
        <p:nvSpPr>
          <p:cNvPr id="41993" name="Rectangle 7">
            <a:extLst>
              <a:ext uri="{FF2B5EF4-FFF2-40B4-BE49-F238E27FC236}">
                <a16:creationId xmlns:a16="http://schemas.microsoft.com/office/drawing/2014/main" id="{7AD80AEF-27B9-49F7-9459-F64D6CA300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71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sp>
        <p:nvSpPr>
          <p:cNvPr id="41994" name="Rectangle 8">
            <a:extLst>
              <a:ext uri="{FF2B5EF4-FFF2-40B4-BE49-F238E27FC236}">
                <a16:creationId xmlns:a16="http://schemas.microsoft.com/office/drawing/2014/main" id="{A16ADADB-D794-4A27-B5CE-B75468907D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669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graphicFrame>
        <p:nvGraphicFramePr>
          <p:cNvPr id="114697" name="Object 9">
            <a:extLst>
              <a:ext uri="{FF2B5EF4-FFF2-40B4-BE49-F238E27FC236}">
                <a16:creationId xmlns:a16="http://schemas.microsoft.com/office/drawing/2014/main" id="{529CA426-D791-4A9D-B40A-368CDE6ACB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1540172"/>
              </p:ext>
            </p:extLst>
          </p:nvPr>
        </p:nvGraphicFramePr>
        <p:xfrm>
          <a:off x="2090886" y="1013447"/>
          <a:ext cx="5505450" cy="3497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6" name="Visio" r:id="rId6" imgW="4317974" imgH="2746304" progId="Visio.Drawing.11">
                  <p:embed/>
                </p:oleObj>
              </mc:Choice>
              <mc:Fallback>
                <p:oleObj name="Visio" r:id="rId6" imgW="4317974" imgH="2746304" progId="Visio.Drawing.11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0886" y="1013447"/>
                        <a:ext cx="5505450" cy="3497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4698" name="Rectangle 10">
            <a:extLst>
              <a:ext uri="{FF2B5EF4-FFF2-40B4-BE49-F238E27FC236}">
                <a16:creationId xmlns:a16="http://schemas.microsoft.com/office/drawing/2014/main" id="{A174C137-45C5-498D-B3A5-4F8FACE5F4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3" y="4675297"/>
            <a:ext cx="6048523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indent="4572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</a:t>
            </a:r>
            <a:r>
              <a:rPr lang="th-TH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อินพุตอ</a:t>
            </a:r>
            <a:r>
              <a:rPr lang="th-TH" altLang="th-TH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ิมพีแดนซ์</a:t>
            </a:r>
            <a:endParaRPr lang="en-US" altLang="th-TH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              Zi	=  	R</a:t>
            </a:r>
            <a:r>
              <a:rPr lang="en-US" altLang="th-TH" baseline="-25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</a:t>
            </a:r>
            <a:r>
              <a:rPr lang="th-TH" altLang="th-TH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เอาท์</a:t>
            </a:r>
            <a:r>
              <a:rPr lang="th-TH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พุตอ</a:t>
            </a:r>
            <a:r>
              <a:rPr lang="th-TH" altLang="th-TH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ิมพีแดนซ์</a:t>
            </a:r>
            <a:endParaRPr lang="en-US" altLang="th-TH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                    Zo	           =	R</a:t>
            </a:r>
            <a:r>
              <a:rPr lang="en-US" altLang="th-TH" baseline="-25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</a:t>
            </a:r>
          </a:p>
        </p:txBody>
      </p:sp>
      <p:grpSp>
        <p:nvGrpSpPr>
          <p:cNvPr id="15" name="กลุ่ม 14">
            <a:extLst>
              <a:ext uri="{FF2B5EF4-FFF2-40B4-BE49-F238E27FC236}">
                <a16:creationId xmlns:a16="http://schemas.microsoft.com/office/drawing/2014/main" id="{17D280C8-6BDC-4B40-BD95-432727A1F154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01F6A302-30E0-4A82-B7AB-DD7C2FE8E8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7" name="Group 13">
              <a:extLst>
                <a:ext uri="{FF2B5EF4-FFF2-40B4-BE49-F238E27FC236}">
                  <a16:creationId xmlns:a16="http://schemas.microsoft.com/office/drawing/2014/main" id="{60C1CEFE-3279-447B-A0C3-0A8D9E7DDD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8" name="Rectangle 14">
                <a:extLst>
                  <a:ext uri="{FF2B5EF4-FFF2-40B4-BE49-F238E27FC236}">
                    <a16:creationId xmlns:a16="http://schemas.microsoft.com/office/drawing/2014/main" id="{256A8B54-41FB-4C72-A2DD-DE598BD1AB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วงจรขยายคอมมอนซอร์ส     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9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19" name="Picture 15">
                <a:extLst>
                  <a:ext uri="{FF2B5EF4-FFF2-40B4-BE49-F238E27FC236}">
                    <a16:creationId xmlns:a16="http://schemas.microsoft.com/office/drawing/2014/main" id="{BEE6257C-924A-4870-84FC-2332B62871D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114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ตัวแทนหมายเลขสไลด์ 5">
            <a:extLst>
              <a:ext uri="{FF2B5EF4-FFF2-40B4-BE49-F238E27FC236}">
                <a16:creationId xmlns:a16="http://schemas.microsoft.com/office/drawing/2014/main" id="{DB07F860-E253-4F36-BB4F-6EBC279AFF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62BA4BF1-373B-4806-94BD-5C00090FAC8E}" type="slidenum">
              <a:rPr lang="en-US" altLang="th-TH" smtClean="0">
                <a:solidFill>
                  <a:srgbClr val="FE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15</a:t>
            </a:fld>
            <a:endParaRPr lang="th-TH" altLang="th-TH">
              <a:solidFill>
                <a:srgbClr val="FEFFFF"/>
              </a:solidFill>
            </a:endParaRPr>
          </a:p>
        </p:txBody>
      </p:sp>
      <p:sp>
        <p:nvSpPr>
          <p:cNvPr id="44036" name="Rectangle 2">
            <a:extLst>
              <a:ext uri="{FF2B5EF4-FFF2-40B4-BE49-F238E27FC236}">
                <a16:creationId xmlns:a16="http://schemas.microsoft.com/office/drawing/2014/main" id="{D819F266-75EF-4B99-9A44-F4B5EE4C25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6521" y="941982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sp>
        <p:nvSpPr>
          <p:cNvPr id="44037" name="Rectangle 3">
            <a:extLst>
              <a:ext uri="{FF2B5EF4-FFF2-40B4-BE49-F238E27FC236}">
                <a16:creationId xmlns:a16="http://schemas.microsoft.com/office/drawing/2014/main" id="{6FE438DE-5800-415F-A2F4-44C4D866B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6521" y="3027957"/>
            <a:ext cx="1327150" cy="102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br>
              <a:rPr lang="en-US" altLang="th-TH" sz="900">
                <a:solidFill>
                  <a:schemeClr val="tx1"/>
                </a:solidFill>
                <a:latin typeface="Verdana" panose="020B0604030504040204" pitchFamily="34" charset="0"/>
              </a:rPr>
            </a:b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               </a:t>
            </a:r>
            <a:endParaRPr lang="en-US" altLang="th-TH" sz="900">
              <a:solidFill>
                <a:schemeClr val="tx1"/>
              </a:solidFill>
              <a:latin typeface="Verdana" panose="020B0604030504040204" pitchFamily="34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sp>
        <p:nvSpPr>
          <p:cNvPr id="44038" name="Rectangle 4">
            <a:extLst>
              <a:ext uri="{FF2B5EF4-FFF2-40B4-BE49-F238E27FC236}">
                <a16:creationId xmlns:a16="http://schemas.microsoft.com/office/drawing/2014/main" id="{C3B99B11-6A27-486F-B93F-B88DAB9E9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6934" y="2939057"/>
            <a:ext cx="2555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</a:t>
            </a: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graphicFrame>
        <p:nvGraphicFramePr>
          <p:cNvPr id="44039" name="Object 5">
            <a:extLst>
              <a:ext uri="{FF2B5EF4-FFF2-40B4-BE49-F238E27FC236}">
                <a16:creationId xmlns:a16="http://schemas.microsoft.com/office/drawing/2014/main" id="{145EBA4D-4D34-42F7-906F-2330F089D23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773363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66" name="Equation" r:id="rId4" imgW="126890" imgH="291847" progId="Equation.3">
                  <p:embed/>
                </p:oleObj>
              </mc:Choice>
              <mc:Fallback>
                <p:oleObj name="Equation" r:id="rId4" imgW="126890" imgH="291847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773363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40" name="Rectangle 6">
            <a:extLst>
              <a:ext uri="{FF2B5EF4-FFF2-40B4-BE49-F238E27FC236}">
                <a16:creationId xmlns:a16="http://schemas.microsoft.com/office/drawing/2014/main" id="{7243FA9D-8A14-485B-A008-4C823C2786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85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graphicFrame>
        <p:nvGraphicFramePr>
          <p:cNvPr id="44043" name="Object 10">
            <a:extLst>
              <a:ext uri="{FF2B5EF4-FFF2-40B4-BE49-F238E27FC236}">
                <a16:creationId xmlns:a16="http://schemas.microsoft.com/office/drawing/2014/main" id="{E7C35F6B-347E-4DF6-98A6-7BD3234E6F0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1695450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67" name="Equation" r:id="rId6" imgW="126890" imgH="291847" progId="Equation.3">
                  <p:embed/>
                </p:oleObj>
              </mc:Choice>
              <mc:Fallback>
                <p:oleObj name="Equation" r:id="rId6" imgW="126890" imgH="291847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1695450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44" name="Object 11">
            <a:extLst>
              <a:ext uri="{FF2B5EF4-FFF2-40B4-BE49-F238E27FC236}">
                <a16:creationId xmlns:a16="http://schemas.microsoft.com/office/drawing/2014/main" id="{5A1D6F8C-9C16-4160-81B9-FB5B484DF24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8802889"/>
              </p:ext>
            </p:extLst>
          </p:nvPr>
        </p:nvGraphicFramePr>
        <p:xfrm>
          <a:off x="3215184" y="1305519"/>
          <a:ext cx="1441450" cy="814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68" name="Equation" r:id="rId7" imgW="761669" imgH="431613" progId="Equation.3">
                  <p:embed/>
                </p:oleObj>
              </mc:Choice>
              <mc:Fallback>
                <p:oleObj name="Equation" r:id="rId7" imgW="761669" imgH="431613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5184" y="1305519"/>
                        <a:ext cx="1441450" cy="814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116748" name="Object 12">
                <a:extLst>
                  <a:ext uri="{FF2B5EF4-FFF2-40B4-BE49-F238E27FC236}">
                    <a16:creationId xmlns:a16="http://schemas.microsoft.com/office/drawing/2014/main" id="{6B0882E7-38AC-4CF6-BE79-B7F608BF6684}"/>
                  </a:ext>
                </a:extLst>
              </p:cNvPr>
              <p:cNvSpPr txBox="1"/>
              <p:nvPr/>
            </p:nvSpPr>
            <p:spPr bwMode="auto">
              <a:xfrm>
                <a:off x="2824722" y="3990756"/>
                <a:ext cx="4425950" cy="9699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th-TH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Av</m:t>
                      </m:r>
                      <m:r>
                        <a:rPr lang="th-TH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th-TH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h-TH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</m:t>
                      </m:r>
                      <m:f>
                        <m:fPr>
                          <m:ctrlPr>
                            <a:rPr lang="th-TH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th-TH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 </m:t>
                          </m:r>
                          <m:sSub>
                            <m:sSubPr>
                              <m:ctrlPr>
                                <a:rPr lang="th-TH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g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sub>
                          </m:sSub>
                          <m:r>
                            <a:rPr lang="th-TH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th-TH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V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gs</m:t>
                              </m:r>
                            </m:sub>
                          </m:sSub>
                          <m:r>
                            <a:rPr lang="th-TH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th-TH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th-TH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h-TH" b="0" i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V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gs</m:t>
                              </m:r>
                            </m:sub>
                          </m:sSub>
                          <m:r>
                            <a:rPr lang="th-TH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th-TH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g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sub>
                          </m:sSub>
                          <m:r>
                            <a:rPr lang="th-TH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th-TH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V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gs</m:t>
                              </m:r>
                            </m:sub>
                          </m:sSub>
                          <m:r>
                            <a:rPr lang="th-TH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th-TH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th-TH" dirty="0"/>
              </a:p>
            </p:txBody>
          </p:sp>
        </mc:Choice>
        <mc:Fallback>
          <p:sp>
            <p:nvSpPr>
              <p:cNvPr id="116748" name="Object 12">
                <a:extLst>
                  <a:ext uri="{FF2B5EF4-FFF2-40B4-BE49-F238E27FC236}">
                    <a16:creationId xmlns:a16="http://schemas.microsoft.com/office/drawing/2014/main" id="{6B0882E7-38AC-4CF6-BE79-B7F608BF66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24722" y="3990756"/>
                <a:ext cx="4425950" cy="96996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6749" name="Object 13">
                <a:extLst>
                  <a:ext uri="{FF2B5EF4-FFF2-40B4-BE49-F238E27FC236}">
                    <a16:creationId xmlns:a16="http://schemas.microsoft.com/office/drawing/2014/main" id="{EF79E47D-844F-4E3C-A65F-0E70C1B10F0E}"/>
                  </a:ext>
                </a:extLst>
              </p:cNvPr>
              <p:cNvSpPr txBox="1"/>
              <p:nvPr/>
            </p:nvSpPr>
            <p:spPr bwMode="auto">
              <a:xfrm>
                <a:off x="2824722" y="5290625"/>
                <a:ext cx="3716560" cy="8429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th-TH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Av</m:t>
                      </m:r>
                      <m:r>
                        <a:rPr lang="th-TH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th-TH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h-TH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f>
                        <m:fPr>
                          <m:ctrlPr>
                            <a:rPr lang="th-TH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th-TH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 </m:t>
                          </m:r>
                          <m:sSub>
                            <m:sSubPr>
                              <m:ctrlPr>
                                <a:rPr lang="th-TH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g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sub>
                          </m:sSub>
                          <m:r>
                            <a:rPr lang="th-TH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th-TH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</m:sub>
                          </m:sSub>
                        </m:num>
                        <m:den>
                          <m:r>
                            <a:rPr lang="th-TH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th-TH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th-TH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th-TH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g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sub>
                          </m:sSub>
                          <m:r>
                            <a:rPr lang="th-TH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th-TH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sub>
                          </m:sSub>
                          <m:r>
                            <a:rPr lang="th-TH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th-TH" dirty="0"/>
              </a:p>
            </p:txBody>
          </p:sp>
        </mc:Choice>
        <mc:Fallback>
          <p:sp>
            <p:nvSpPr>
              <p:cNvPr id="116749" name="Object 13">
                <a:extLst>
                  <a:ext uri="{FF2B5EF4-FFF2-40B4-BE49-F238E27FC236}">
                    <a16:creationId xmlns:a16="http://schemas.microsoft.com/office/drawing/2014/main" id="{EF79E47D-844F-4E3C-A65F-0E70C1B10F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24722" y="5290625"/>
                <a:ext cx="3716560" cy="84296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047" name="Rectangle 14">
            <a:extLst>
              <a:ext uri="{FF2B5EF4-FFF2-40B4-BE49-F238E27FC236}">
                <a16:creationId xmlns:a16="http://schemas.microsoft.com/office/drawing/2014/main" id="{C330F289-79C1-4922-AAA9-6E41087A9A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9907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sp>
        <p:nvSpPr>
          <p:cNvPr id="116751" name="Rectangle 15">
            <a:extLst>
              <a:ext uri="{FF2B5EF4-FFF2-40B4-BE49-F238E27FC236}">
                <a16:creationId xmlns:a16="http://schemas.microsoft.com/office/drawing/2014/main" id="{821A7078-BDE1-46CC-986E-C97D87EA33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5278" y="2151631"/>
            <a:ext cx="4425950" cy="204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3200" dirty="0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	Vo	=    - </a:t>
            </a:r>
            <a:r>
              <a:rPr lang="en-US" altLang="th-TH" sz="3200" dirty="0" err="1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g</a:t>
            </a:r>
            <a:r>
              <a:rPr lang="en-US" altLang="th-TH" sz="3200" baseline="-25000" dirty="0" err="1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m</a:t>
            </a:r>
            <a:r>
              <a:rPr lang="en-US" altLang="th-TH" sz="3200" dirty="0" err="1">
                <a:solidFill>
                  <a:schemeClr val="tx1"/>
                </a:solidFill>
                <a:latin typeface="Angsana New" panose="02020603050405020304" pitchFamily="18" charset="-34"/>
              </a:rPr>
              <a:t>·</a:t>
            </a:r>
            <a:r>
              <a:rPr lang="en-US" altLang="th-TH" sz="3200" dirty="0" err="1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V</a:t>
            </a:r>
            <a:r>
              <a:rPr lang="en-US" altLang="th-TH" sz="3200" baseline="-25000" dirty="0" err="1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gs</a:t>
            </a:r>
            <a:r>
              <a:rPr lang="en-US" altLang="th-TH" sz="1800" dirty="0" err="1">
                <a:solidFill>
                  <a:schemeClr val="tx1"/>
                </a:solidFill>
              </a:rPr>
              <a:t>·</a:t>
            </a:r>
            <a:r>
              <a:rPr lang="en-US" altLang="th-TH" sz="3200" dirty="0" err="1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R</a:t>
            </a:r>
            <a:r>
              <a:rPr lang="en-US" altLang="th-TH" sz="3200" baseline="-25000" dirty="0" err="1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D</a:t>
            </a:r>
            <a:endParaRPr lang="en-US" altLang="th-TH" sz="3200" baseline="-25000" dirty="0">
              <a:solidFill>
                <a:schemeClr val="tx1"/>
              </a:solidFill>
              <a:latin typeface="Angsana New" panose="02020603050405020304" pitchFamily="18" charset="-34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th-TH" sz="3200" dirty="0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	Vi	=    </a:t>
            </a:r>
            <a:r>
              <a:rPr lang="en-US" altLang="th-TH" sz="3200" dirty="0" err="1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V</a:t>
            </a:r>
            <a:r>
              <a:rPr lang="en-US" altLang="th-TH" sz="3200" baseline="-25000" dirty="0" err="1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gs</a:t>
            </a:r>
            <a:r>
              <a:rPr lang="en-US" altLang="th-TH" sz="3200" baseline="-25000" dirty="0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 </a:t>
            </a:r>
            <a:r>
              <a:rPr lang="en-US" altLang="th-TH" sz="3200" dirty="0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 +  I</a:t>
            </a:r>
            <a:r>
              <a:rPr lang="en-US" altLang="th-TH" sz="3200" baseline="-25000" dirty="0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D</a:t>
            </a:r>
            <a:r>
              <a:rPr lang="en-US" altLang="th-TH" sz="1800" dirty="0">
                <a:solidFill>
                  <a:schemeClr val="tx1"/>
                </a:solidFill>
              </a:rPr>
              <a:t>·</a:t>
            </a:r>
            <a:r>
              <a:rPr lang="en-US" altLang="th-TH" sz="3200" dirty="0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R</a:t>
            </a:r>
            <a:r>
              <a:rPr lang="en-US" altLang="th-TH" sz="3200" baseline="-25000" dirty="0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S</a:t>
            </a:r>
            <a:endParaRPr lang="en-US" altLang="th-TH" sz="3200" baseline="-25000" dirty="0">
              <a:solidFill>
                <a:schemeClr val="tx1"/>
              </a:solidFill>
              <a:latin typeface="Angsana New" panose="02020603050405020304" pitchFamily="18" charset="-34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th-TH" sz="3200" dirty="0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	Vi	=     </a:t>
            </a:r>
            <a:r>
              <a:rPr lang="en-US" altLang="th-TH" sz="3200" dirty="0" err="1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V</a:t>
            </a:r>
            <a:r>
              <a:rPr lang="en-US" altLang="th-TH" sz="3200" baseline="-25000" dirty="0" err="1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gs</a:t>
            </a:r>
            <a:r>
              <a:rPr lang="en-US" altLang="th-TH" sz="3200" dirty="0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   +  </a:t>
            </a:r>
            <a:r>
              <a:rPr lang="en-US" altLang="th-TH" sz="3200" dirty="0" err="1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g</a:t>
            </a:r>
            <a:r>
              <a:rPr lang="en-US" altLang="th-TH" sz="3200" baseline="-25000" dirty="0" err="1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m</a:t>
            </a:r>
            <a:r>
              <a:rPr lang="en-US" altLang="th-TH" sz="1800" dirty="0" err="1">
                <a:solidFill>
                  <a:schemeClr val="tx1"/>
                </a:solidFill>
              </a:rPr>
              <a:t>·</a:t>
            </a:r>
            <a:r>
              <a:rPr lang="en-US" altLang="th-TH" sz="3200" dirty="0" err="1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V</a:t>
            </a:r>
            <a:r>
              <a:rPr lang="en-US" altLang="th-TH" sz="3200" baseline="-25000" dirty="0" err="1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gs</a:t>
            </a:r>
            <a:r>
              <a:rPr lang="en-US" altLang="th-TH" sz="1800" dirty="0" err="1">
                <a:solidFill>
                  <a:schemeClr val="tx1"/>
                </a:solidFill>
              </a:rPr>
              <a:t>·</a:t>
            </a:r>
            <a:r>
              <a:rPr lang="en-US" altLang="th-TH" sz="3200" dirty="0" err="1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R</a:t>
            </a:r>
            <a:r>
              <a:rPr lang="en-US" altLang="th-TH" sz="3200" baseline="-25000" dirty="0" err="1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S</a:t>
            </a:r>
            <a:endParaRPr lang="en-US" altLang="th-TH" sz="3200" baseline="-25000" dirty="0">
              <a:solidFill>
                <a:schemeClr val="tx1"/>
              </a:solidFill>
              <a:latin typeface="Angsana New" panose="02020603050405020304" pitchFamily="18" charset="-34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th-TH" sz="3200" dirty="0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	</a:t>
            </a:r>
          </a:p>
        </p:txBody>
      </p:sp>
      <p:sp>
        <p:nvSpPr>
          <p:cNvPr id="44049" name="Rectangle 16">
            <a:extLst>
              <a:ext uri="{FF2B5EF4-FFF2-40B4-BE49-F238E27FC236}">
                <a16:creationId xmlns:a16="http://schemas.microsoft.com/office/drawing/2014/main" id="{AFEC902F-EDCF-4DEB-88EA-25518DE2D7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2019" y="1240633"/>
            <a:ext cx="1912703" cy="52322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dirty="0">
                <a:solidFill>
                  <a:schemeClr val="tx1"/>
                </a:solidFill>
              </a:rPr>
              <a:t>อัตราขยายแรงดัน</a:t>
            </a:r>
          </a:p>
        </p:txBody>
      </p:sp>
      <p:grpSp>
        <p:nvGrpSpPr>
          <p:cNvPr id="20" name="กลุ่ม 19">
            <a:extLst>
              <a:ext uri="{FF2B5EF4-FFF2-40B4-BE49-F238E27FC236}">
                <a16:creationId xmlns:a16="http://schemas.microsoft.com/office/drawing/2014/main" id="{5E3933F6-952E-4125-B242-F55754E37F8E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1" name="Rectangle 3">
              <a:extLst>
                <a:ext uri="{FF2B5EF4-FFF2-40B4-BE49-F238E27FC236}">
                  <a16:creationId xmlns:a16="http://schemas.microsoft.com/office/drawing/2014/main" id="{7619BCDA-F30F-44CD-9DBD-AA957369EA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2" name="Group 13">
              <a:extLst>
                <a:ext uri="{FF2B5EF4-FFF2-40B4-BE49-F238E27FC236}">
                  <a16:creationId xmlns:a16="http://schemas.microsoft.com/office/drawing/2014/main" id="{1A11C767-97B1-4E8D-94E6-116D95ED4F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3" name="Rectangle 14">
                <a:extLst>
                  <a:ext uri="{FF2B5EF4-FFF2-40B4-BE49-F238E27FC236}">
                    <a16:creationId xmlns:a16="http://schemas.microsoft.com/office/drawing/2014/main" id="{9F8AEB91-ECDC-4D8F-A25E-D0B126AECA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วงจรขยายคอมมอนซอร์ส     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9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24" name="Picture 15">
                <a:extLst>
                  <a:ext uri="{FF2B5EF4-FFF2-40B4-BE49-F238E27FC236}">
                    <a16:creationId xmlns:a16="http://schemas.microsoft.com/office/drawing/2014/main" id="{0732A01C-A41F-4152-80AC-6CAB0E62E87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1167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2000"/>
                                        <p:tgtEl>
                                          <p:spTgt spid="1167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3" dur="2000"/>
                                        <p:tgtEl>
                                          <p:spTgt spid="1167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ตัวแทนหมายเลขสไลด์ 5">
            <a:extLst>
              <a:ext uri="{FF2B5EF4-FFF2-40B4-BE49-F238E27FC236}">
                <a16:creationId xmlns:a16="http://schemas.microsoft.com/office/drawing/2014/main" id="{42922B33-2571-4B3B-81B4-A2BC5A9296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BA65DB2A-CFB3-4A2C-BAD9-C6086F1BDCB1}" type="slidenum">
              <a:rPr lang="en-US" altLang="th-TH" smtClean="0">
                <a:solidFill>
                  <a:srgbClr val="FE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16</a:t>
            </a:fld>
            <a:endParaRPr lang="th-TH" altLang="th-TH">
              <a:solidFill>
                <a:srgbClr val="FEFFFF"/>
              </a:solidFill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1C40A2F8-D7F1-42E6-8A00-85B1F93F3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1770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6FF12E24-E8E7-41EB-B345-46A2EA9756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3856038"/>
            <a:ext cx="1327150" cy="102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br>
              <a:rPr lang="en-US" altLang="th-TH" sz="900">
                <a:solidFill>
                  <a:schemeClr val="tx1"/>
                </a:solidFill>
                <a:latin typeface="Verdana" panose="020B0604030504040204" pitchFamily="34" charset="0"/>
              </a:rPr>
            </a:b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               </a:t>
            </a:r>
            <a:endParaRPr lang="en-US" altLang="th-TH" sz="900">
              <a:solidFill>
                <a:schemeClr val="tx1"/>
              </a:solidFill>
              <a:latin typeface="Verdana" panose="020B0604030504040204" pitchFamily="34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sp>
        <p:nvSpPr>
          <p:cNvPr id="46085" name="Rectangle 4">
            <a:extLst>
              <a:ext uri="{FF2B5EF4-FFF2-40B4-BE49-F238E27FC236}">
                <a16:creationId xmlns:a16="http://schemas.microsoft.com/office/drawing/2014/main" id="{5936336B-8AC5-4143-ABFF-C5D65204BB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3888" y="3767138"/>
            <a:ext cx="2555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</a:t>
            </a: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graphicFrame>
        <p:nvGraphicFramePr>
          <p:cNvPr id="46086" name="Object 5">
            <a:extLst>
              <a:ext uri="{FF2B5EF4-FFF2-40B4-BE49-F238E27FC236}">
                <a16:creationId xmlns:a16="http://schemas.microsoft.com/office/drawing/2014/main" id="{B15F752F-4D70-405D-8DE5-307054DE7CC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773363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13" name="Equation" r:id="rId4" imgW="126890" imgH="291847" progId="Equation.3">
                  <p:embed/>
                </p:oleObj>
              </mc:Choice>
              <mc:Fallback>
                <p:oleObj name="Equation" r:id="rId4" imgW="126890" imgH="291847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773363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7" name="Rectangle 6">
            <a:extLst>
              <a:ext uri="{FF2B5EF4-FFF2-40B4-BE49-F238E27FC236}">
                <a16:creationId xmlns:a16="http://schemas.microsoft.com/office/drawing/2014/main" id="{FBA6885C-EF79-4384-9F02-947095A4C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85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sp>
        <p:nvSpPr>
          <p:cNvPr id="46088" name="Rectangle 7">
            <a:extLst>
              <a:ext uri="{FF2B5EF4-FFF2-40B4-BE49-F238E27FC236}">
                <a16:creationId xmlns:a16="http://schemas.microsoft.com/office/drawing/2014/main" id="{BCF83394-6CC3-46DE-8D80-0D87E25DDB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71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sp>
        <p:nvSpPr>
          <p:cNvPr id="46089" name="Rectangle 8">
            <a:extLst>
              <a:ext uri="{FF2B5EF4-FFF2-40B4-BE49-F238E27FC236}">
                <a16:creationId xmlns:a16="http://schemas.microsoft.com/office/drawing/2014/main" id="{D3533733-72EB-4593-B899-A0239E0FE7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71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graphicFrame>
        <p:nvGraphicFramePr>
          <p:cNvPr id="46090" name="Object 10">
            <a:extLst>
              <a:ext uri="{FF2B5EF4-FFF2-40B4-BE49-F238E27FC236}">
                <a16:creationId xmlns:a16="http://schemas.microsoft.com/office/drawing/2014/main" id="{4BFC2FA6-3482-459B-BC15-843A2D4D811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1695450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14" name="Equation" r:id="rId6" imgW="126890" imgH="291847" progId="Equation.3">
                  <p:embed/>
                </p:oleObj>
              </mc:Choice>
              <mc:Fallback>
                <p:oleObj name="Equation" r:id="rId6" imgW="126890" imgH="291847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1695450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92" name="Object 12">
            <a:extLst>
              <a:ext uri="{FF2B5EF4-FFF2-40B4-BE49-F238E27FC236}">
                <a16:creationId xmlns:a16="http://schemas.microsoft.com/office/drawing/2014/main" id="{AFD8F4FB-2B54-4CE4-9824-8BFC57D690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8438292"/>
              </p:ext>
            </p:extLst>
          </p:nvPr>
        </p:nvGraphicFramePr>
        <p:xfrm>
          <a:off x="502536" y="2324100"/>
          <a:ext cx="4176712" cy="315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15" name="Visio" r:id="rId7" imgW="3303651" imgH="2500122" progId="Visio.Drawing.11">
                  <p:embed/>
                </p:oleObj>
              </mc:Choice>
              <mc:Fallback>
                <p:oleObj name="Visio" r:id="rId7" imgW="3303651" imgH="2500122" progId="Visio.Drawing.11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536" y="2324100"/>
                        <a:ext cx="4176712" cy="3152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93" name="Rectangle 13">
            <a:extLst>
              <a:ext uri="{FF2B5EF4-FFF2-40B4-BE49-F238E27FC236}">
                <a16:creationId xmlns:a16="http://schemas.microsoft.com/office/drawing/2014/main" id="{3F111D29-B547-4214-824A-6BC1385A6D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106" y="1134490"/>
            <a:ext cx="556723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</a:t>
            </a:r>
            <a:r>
              <a:rPr lang="th-TH" alt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</a:t>
            </a:r>
            <a:r>
              <a:rPr lang="th-TH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จากรูปวงจรให้คำนวณหาค่า   </a:t>
            </a: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Z</a:t>
            </a:r>
            <a:r>
              <a:rPr lang="en-US" altLang="th-TH" baseline="-25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</a:t>
            </a: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, Zo  </a:t>
            </a:r>
            <a:r>
              <a:rPr lang="th-TH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 </a:t>
            </a: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</a:t>
            </a:r>
            <a:r>
              <a:rPr lang="en-US" altLang="th-TH" baseline="-25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V</a:t>
            </a:r>
          </a:p>
        </p:txBody>
      </p:sp>
      <p:sp>
        <p:nvSpPr>
          <p:cNvPr id="46094" name="Rectangle 14">
            <a:extLst>
              <a:ext uri="{FF2B5EF4-FFF2-40B4-BE49-F238E27FC236}">
                <a16:creationId xmlns:a16="http://schemas.microsoft.com/office/drawing/2014/main" id="{CEF0E7FB-2CAF-4F1E-ACFD-DAAED51E21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8475" y="3900488"/>
            <a:ext cx="10985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br>
              <a:rPr lang="en-US" altLang="th-TH" sz="1800">
                <a:solidFill>
                  <a:schemeClr val="tx1"/>
                </a:solidFill>
                <a:latin typeface="Verdana" panose="020B0604030504040204" pitchFamily="34" charset="0"/>
              </a:rPr>
            </a:br>
            <a:r>
              <a:rPr lang="en-US" altLang="th-TH" sz="180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graphicFrame>
        <p:nvGraphicFramePr>
          <p:cNvPr id="118799" name="Object 15">
            <a:extLst>
              <a:ext uri="{FF2B5EF4-FFF2-40B4-BE49-F238E27FC236}">
                <a16:creationId xmlns:a16="http://schemas.microsoft.com/office/drawing/2014/main" id="{6A977B3B-69DA-4156-AD77-C712B546EF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0245250"/>
              </p:ext>
            </p:extLst>
          </p:nvPr>
        </p:nvGraphicFramePr>
        <p:xfrm>
          <a:off x="4572000" y="2655888"/>
          <a:ext cx="4381500" cy="289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16" name="Visio" r:id="rId9" imgW="3878580" imgH="2583180" progId="Visio.Drawing.11">
                  <p:embed/>
                </p:oleObj>
              </mc:Choice>
              <mc:Fallback>
                <p:oleObj name="Visio" r:id="rId9" imgW="3878580" imgH="2583180" progId="Visio.Drawing.11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2655888"/>
                        <a:ext cx="4381500" cy="289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" name="กลุ่ม 18">
            <a:extLst>
              <a:ext uri="{FF2B5EF4-FFF2-40B4-BE49-F238E27FC236}">
                <a16:creationId xmlns:a16="http://schemas.microsoft.com/office/drawing/2014/main" id="{0FF96349-8099-4DE1-810E-8284A640C704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Rectangle 3">
              <a:extLst>
                <a:ext uri="{FF2B5EF4-FFF2-40B4-BE49-F238E27FC236}">
                  <a16:creationId xmlns:a16="http://schemas.microsoft.com/office/drawing/2014/main" id="{2E2EBA21-6967-4E11-BF29-82FAF2B9D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1" name="Group 13">
              <a:extLst>
                <a:ext uri="{FF2B5EF4-FFF2-40B4-BE49-F238E27FC236}">
                  <a16:creationId xmlns:a16="http://schemas.microsoft.com/office/drawing/2014/main" id="{0FACC785-E17B-4C74-A7F6-1581074316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2" name="Rectangle 14">
                <a:extLst>
                  <a:ext uri="{FF2B5EF4-FFF2-40B4-BE49-F238E27FC236}">
                    <a16:creationId xmlns:a16="http://schemas.microsoft.com/office/drawing/2014/main" id="{BA4166B8-EFE8-4D3A-B8C0-D72750AB7A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วงจรขยายคอมมอนซอร์ส     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9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23" name="Picture 15">
                <a:extLst>
                  <a:ext uri="{FF2B5EF4-FFF2-40B4-BE49-F238E27FC236}">
                    <a16:creationId xmlns:a16="http://schemas.microsoft.com/office/drawing/2014/main" id="{AD6C680C-C396-4959-8BCB-18385684AA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8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ตัวแทนหมายเลขสไลด์ 5">
            <a:extLst>
              <a:ext uri="{FF2B5EF4-FFF2-40B4-BE49-F238E27FC236}">
                <a16:creationId xmlns:a16="http://schemas.microsoft.com/office/drawing/2014/main" id="{A90415F0-F54A-4050-8F46-4BB71A1F8A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A31F1ECA-19E2-4AA3-AF15-333E3F86B17F}" type="slidenum">
              <a:rPr lang="en-US" altLang="th-TH" smtClean="0">
                <a:solidFill>
                  <a:srgbClr val="FE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17</a:t>
            </a:fld>
            <a:endParaRPr lang="th-TH" altLang="th-TH">
              <a:solidFill>
                <a:srgbClr val="FEFFFF"/>
              </a:solidFill>
            </a:endParaRPr>
          </a:p>
        </p:txBody>
      </p:sp>
      <p:sp>
        <p:nvSpPr>
          <p:cNvPr id="48132" name="Rectangle 2">
            <a:extLst>
              <a:ext uri="{FF2B5EF4-FFF2-40B4-BE49-F238E27FC236}">
                <a16:creationId xmlns:a16="http://schemas.microsoft.com/office/drawing/2014/main" id="{B783C729-D3E7-4CBB-8737-7612A4954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1770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sp>
        <p:nvSpPr>
          <p:cNvPr id="48133" name="Rectangle 3">
            <a:extLst>
              <a:ext uri="{FF2B5EF4-FFF2-40B4-BE49-F238E27FC236}">
                <a16:creationId xmlns:a16="http://schemas.microsoft.com/office/drawing/2014/main" id="{1E017FCD-BBA6-4A8F-A40F-5CD1C81BAA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3856038"/>
            <a:ext cx="1327150" cy="102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br>
              <a:rPr lang="en-US" altLang="th-TH" sz="900">
                <a:solidFill>
                  <a:schemeClr val="tx1"/>
                </a:solidFill>
                <a:latin typeface="Verdana" panose="020B0604030504040204" pitchFamily="34" charset="0"/>
              </a:rPr>
            </a:b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               </a:t>
            </a:r>
            <a:endParaRPr lang="en-US" altLang="th-TH" sz="900">
              <a:solidFill>
                <a:schemeClr val="tx1"/>
              </a:solidFill>
              <a:latin typeface="Verdana" panose="020B0604030504040204" pitchFamily="34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sp>
        <p:nvSpPr>
          <p:cNvPr id="48134" name="Rectangle 4">
            <a:extLst>
              <a:ext uri="{FF2B5EF4-FFF2-40B4-BE49-F238E27FC236}">
                <a16:creationId xmlns:a16="http://schemas.microsoft.com/office/drawing/2014/main" id="{B5186D61-20A3-4813-908E-8DD4DB2B6A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3888" y="3767138"/>
            <a:ext cx="2555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</a:t>
            </a: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graphicFrame>
        <p:nvGraphicFramePr>
          <p:cNvPr id="48135" name="Object 5">
            <a:extLst>
              <a:ext uri="{FF2B5EF4-FFF2-40B4-BE49-F238E27FC236}">
                <a16:creationId xmlns:a16="http://schemas.microsoft.com/office/drawing/2014/main" id="{5E13F6BF-6D83-4E66-90D7-907730D353A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773363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62" name="Equation" r:id="rId4" imgW="126890" imgH="291847" progId="Equation.3">
                  <p:embed/>
                </p:oleObj>
              </mc:Choice>
              <mc:Fallback>
                <p:oleObj name="Equation" r:id="rId4" imgW="126890" imgH="291847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773363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6" name="Rectangle 6">
            <a:extLst>
              <a:ext uri="{FF2B5EF4-FFF2-40B4-BE49-F238E27FC236}">
                <a16:creationId xmlns:a16="http://schemas.microsoft.com/office/drawing/2014/main" id="{6C4696CC-B15E-44C7-B0A3-33B727C907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85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sp>
        <p:nvSpPr>
          <p:cNvPr id="48137" name="Rectangle 7">
            <a:extLst>
              <a:ext uri="{FF2B5EF4-FFF2-40B4-BE49-F238E27FC236}">
                <a16:creationId xmlns:a16="http://schemas.microsoft.com/office/drawing/2014/main" id="{EDB6C3C7-0161-4CFB-A5FF-B1216B118E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71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sp>
        <p:nvSpPr>
          <p:cNvPr id="48139" name="Rectangle 9">
            <a:extLst>
              <a:ext uri="{FF2B5EF4-FFF2-40B4-BE49-F238E27FC236}">
                <a16:creationId xmlns:a16="http://schemas.microsoft.com/office/drawing/2014/main" id="{32FB4970-B6D1-47AB-B289-B0361AC7E6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669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graphicFrame>
        <p:nvGraphicFramePr>
          <p:cNvPr id="48140" name="Object 10">
            <a:extLst>
              <a:ext uri="{FF2B5EF4-FFF2-40B4-BE49-F238E27FC236}">
                <a16:creationId xmlns:a16="http://schemas.microsoft.com/office/drawing/2014/main" id="{64E11660-78B3-40B3-978B-8957193887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1695450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63" name="Equation" r:id="rId6" imgW="126890" imgH="291847" progId="Equation.3">
                  <p:embed/>
                </p:oleObj>
              </mc:Choice>
              <mc:Fallback>
                <p:oleObj name="Equation" r:id="rId6" imgW="126890" imgH="291847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1695450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41" name="Rectangle 11">
            <a:extLst>
              <a:ext uri="{FF2B5EF4-FFF2-40B4-BE49-F238E27FC236}">
                <a16:creationId xmlns:a16="http://schemas.microsoft.com/office/drawing/2014/main" id="{92536BB9-3146-4588-B9A0-8AC53F73C6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9907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sp>
        <p:nvSpPr>
          <p:cNvPr id="48142" name="Rectangle 12">
            <a:extLst>
              <a:ext uri="{FF2B5EF4-FFF2-40B4-BE49-F238E27FC236}">
                <a16:creationId xmlns:a16="http://schemas.microsoft.com/office/drawing/2014/main" id="{2723947B-27CD-4B8C-A6D2-A4D82AED5A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8475" y="3900488"/>
            <a:ext cx="10985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br>
              <a:rPr lang="en-US" altLang="th-TH" sz="1800">
                <a:solidFill>
                  <a:schemeClr val="tx1"/>
                </a:solidFill>
                <a:latin typeface="Verdana" panose="020B0604030504040204" pitchFamily="34" charset="0"/>
              </a:rPr>
            </a:br>
            <a:r>
              <a:rPr lang="en-US" altLang="th-TH" sz="180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graphicFrame>
        <p:nvGraphicFramePr>
          <p:cNvPr id="120845" name="Object 13">
            <a:extLst>
              <a:ext uri="{FF2B5EF4-FFF2-40B4-BE49-F238E27FC236}">
                <a16:creationId xmlns:a16="http://schemas.microsoft.com/office/drawing/2014/main" id="{9837EBBF-F6E6-46DA-8BB6-0D99DEFC06F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70225" y="2727325"/>
          <a:ext cx="2359025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64" name="Equation" r:id="rId7" imgW="1155700" imgH="431800" progId="Equation.3">
                  <p:embed/>
                </p:oleObj>
              </mc:Choice>
              <mc:Fallback>
                <p:oleObj name="Equation" r:id="rId7" imgW="1155700" imgH="4318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0225" y="2727325"/>
                        <a:ext cx="2359025" cy="879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0846" name="Object 14">
            <a:extLst>
              <a:ext uri="{FF2B5EF4-FFF2-40B4-BE49-F238E27FC236}">
                <a16:creationId xmlns:a16="http://schemas.microsoft.com/office/drawing/2014/main" id="{1542C681-76BD-403C-A526-E1FD4BF21A4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40038" y="4337050"/>
          <a:ext cx="4621212" cy="728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65" name="Equation" r:id="rId9" imgW="2463800" imgH="393700" progId="Equation.3">
                  <p:embed/>
                </p:oleObj>
              </mc:Choice>
              <mc:Fallback>
                <p:oleObj name="Equation" r:id="rId9" imgW="2463800" imgH="3937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0038" y="4337050"/>
                        <a:ext cx="4621212" cy="728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0847" name="Rectangle 15">
            <a:extLst>
              <a:ext uri="{FF2B5EF4-FFF2-40B4-BE49-F238E27FC236}">
                <a16:creationId xmlns:a16="http://schemas.microsoft.com/office/drawing/2014/main" id="{D4841DE9-2D9D-47A1-995E-531726124C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7950" y="1636713"/>
            <a:ext cx="2405063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320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V</a:t>
            </a:r>
            <a:r>
              <a:rPr lang="en-US" altLang="th-TH" sz="3200" baseline="-2500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GS</a:t>
            </a:r>
            <a:r>
              <a:rPr lang="en-US" altLang="th-TH" sz="320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=   V</a:t>
            </a:r>
            <a:r>
              <a:rPr lang="en-US" altLang="th-TH" sz="3200" baseline="-2500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G</a:t>
            </a:r>
            <a:r>
              <a:rPr lang="en-US" altLang="th-TH" sz="320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-   I</a:t>
            </a:r>
            <a:r>
              <a:rPr lang="en-US" altLang="th-TH" sz="3200" baseline="-2500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</a:t>
            </a:r>
            <a:r>
              <a:rPr lang="en-US" altLang="th-TH" sz="320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·R</a:t>
            </a:r>
            <a:r>
              <a:rPr lang="en-US" altLang="th-TH" sz="3200" baseline="-2500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</a:t>
            </a:r>
          </a:p>
        </p:txBody>
      </p:sp>
      <p:grpSp>
        <p:nvGrpSpPr>
          <p:cNvPr id="20" name="กลุ่ม 19">
            <a:extLst>
              <a:ext uri="{FF2B5EF4-FFF2-40B4-BE49-F238E27FC236}">
                <a16:creationId xmlns:a16="http://schemas.microsoft.com/office/drawing/2014/main" id="{A3035C49-2C81-4921-B8B2-D03519CED1BE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1" name="Rectangle 3">
              <a:extLst>
                <a:ext uri="{FF2B5EF4-FFF2-40B4-BE49-F238E27FC236}">
                  <a16:creationId xmlns:a16="http://schemas.microsoft.com/office/drawing/2014/main" id="{917E8A17-6B74-48AD-917B-3CD523B3E0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2" name="Group 13">
              <a:extLst>
                <a:ext uri="{FF2B5EF4-FFF2-40B4-BE49-F238E27FC236}">
                  <a16:creationId xmlns:a16="http://schemas.microsoft.com/office/drawing/2014/main" id="{9E62B2D2-F922-4752-92BA-E5111B579D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3" name="Rectangle 14">
                <a:extLst>
                  <a:ext uri="{FF2B5EF4-FFF2-40B4-BE49-F238E27FC236}">
                    <a16:creationId xmlns:a16="http://schemas.microsoft.com/office/drawing/2014/main" id="{F89BEA54-FB5E-4CB6-B916-DC6044A60F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วงจรขยายคอมมอนซอร์ส     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9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24" name="Picture 15">
                <a:extLst>
                  <a:ext uri="{FF2B5EF4-FFF2-40B4-BE49-F238E27FC236}">
                    <a16:creationId xmlns:a16="http://schemas.microsoft.com/office/drawing/2014/main" id="{181D0A02-37CA-4A69-B456-18A416F31DC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20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120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120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4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ตัวแทนหมายเลขสไลด์ 5">
            <a:extLst>
              <a:ext uri="{FF2B5EF4-FFF2-40B4-BE49-F238E27FC236}">
                <a16:creationId xmlns:a16="http://schemas.microsoft.com/office/drawing/2014/main" id="{33BB11A2-D10E-4097-A58E-9B6304DF84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33B04823-58EA-4D4D-9EA4-51E5220B7084}" type="slidenum">
              <a:rPr lang="en-US" altLang="th-TH" smtClean="0">
                <a:solidFill>
                  <a:srgbClr val="FE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18</a:t>
            </a:fld>
            <a:endParaRPr lang="th-TH" altLang="th-TH">
              <a:solidFill>
                <a:srgbClr val="FEFFFF"/>
              </a:solidFill>
            </a:endParaRPr>
          </a:p>
        </p:txBody>
      </p:sp>
      <p:graphicFrame>
        <p:nvGraphicFramePr>
          <p:cNvPr id="122882" name="Group 2">
            <a:extLst>
              <a:ext uri="{FF2B5EF4-FFF2-40B4-BE49-F238E27FC236}">
                <a16:creationId xmlns:a16="http://schemas.microsoft.com/office/drawing/2014/main" id="{CAD086B5-5BA3-45CC-8A79-C1F829937692}"/>
              </a:ext>
            </a:extLst>
          </p:cNvPr>
          <p:cNvGraphicFramePr>
            <a:graphicFrameLocks noGrp="1"/>
          </p:cNvGraphicFramePr>
          <p:nvPr/>
        </p:nvGraphicFramePr>
        <p:xfrm>
          <a:off x="5045075" y="3429000"/>
          <a:ext cx="3887788" cy="2408238"/>
        </p:xfrm>
        <a:graphic>
          <a:graphicData uri="http://schemas.openxmlformats.org/drawingml/2006/table">
            <a:tbl>
              <a:tblPr/>
              <a:tblGrid>
                <a:gridCol w="1439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7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822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V</a:t>
                      </a:r>
                      <a:r>
                        <a:rPr kumimoji="0" lang="en-US" altLang="th-TH" sz="2800" b="1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GS</a:t>
                      </a:r>
                      <a:r>
                        <a:rPr kumimoji="0" lang="en-US" altLang="th-TH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(V)</a:t>
                      </a:r>
                      <a:endParaRPr kumimoji="0" lang="en-US" altLang="th-TH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I</a:t>
                      </a:r>
                      <a:r>
                        <a:rPr kumimoji="0" lang="en-US" altLang="th-TH" sz="2800" b="1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D</a:t>
                      </a:r>
                      <a:r>
                        <a:rPr kumimoji="0" lang="en-US" altLang="th-TH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(mA)</a:t>
                      </a:r>
                      <a:endParaRPr kumimoji="0" lang="en-US" altLang="th-TH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22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V</a:t>
                      </a:r>
                      <a:r>
                        <a:rPr kumimoji="0" lang="en-US" altLang="th-TH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G</a:t>
                      </a:r>
                      <a:r>
                        <a:rPr kumimoji="0" lang="en-US" altLang="th-TH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 =  1.82</a:t>
                      </a:r>
                      <a:endParaRPr kumimoji="0" lang="en-US" altLang="th-TH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0</a:t>
                      </a:r>
                      <a:endParaRPr kumimoji="0" lang="en-US" altLang="th-TH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7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V</a:t>
                      </a:r>
                      <a:r>
                        <a:rPr kumimoji="0" lang="en-US" altLang="th-TH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P</a:t>
                      </a:r>
                      <a:r>
                        <a:rPr kumimoji="0" lang="en-US" altLang="th-TH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  =  -4V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 </a:t>
                      </a:r>
                      <a:endParaRPr kumimoji="0" lang="en-US" altLang="th-TH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h-TH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Cordia New" panose="020B0304020202020204" pitchFamily="34" charset="-34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   =   3.88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0194" name="Rectangle 16">
            <a:extLst>
              <a:ext uri="{FF2B5EF4-FFF2-40B4-BE49-F238E27FC236}">
                <a16:creationId xmlns:a16="http://schemas.microsoft.com/office/drawing/2014/main" id="{3593CE82-9FD8-4ADE-ADAB-2A7D51411B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1770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sp>
        <p:nvSpPr>
          <p:cNvPr id="50195" name="Rectangle 17">
            <a:extLst>
              <a:ext uri="{FF2B5EF4-FFF2-40B4-BE49-F238E27FC236}">
                <a16:creationId xmlns:a16="http://schemas.microsoft.com/office/drawing/2014/main" id="{7528D819-2802-4F65-A7F3-98F21E2B22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3856038"/>
            <a:ext cx="1327150" cy="102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br>
              <a:rPr lang="en-US" altLang="th-TH" sz="900">
                <a:solidFill>
                  <a:schemeClr val="tx1"/>
                </a:solidFill>
                <a:latin typeface="Verdana" panose="020B0604030504040204" pitchFamily="34" charset="0"/>
              </a:rPr>
            </a:b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               </a:t>
            </a:r>
            <a:endParaRPr lang="en-US" altLang="th-TH" sz="900">
              <a:solidFill>
                <a:schemeClr val="tx1"/>
              </a:solidFill>
              <a:latin typeface="Verdana" panose="020B0604030504040204" pitchFamily="34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sp>
        <p:nvSpPr>
          <p:cNvPr id="50196" name="Rectangle 18">
            <a:extLst>
              <a:ext uri="{FF2B5EF4-FFF2-40B4-BE49-F238E27FC236}">
                <a16:creationId xmlns:a16="http://schemas.microsoft.com/office/drawing/2014/main" id="{E4E377A5-B3FB-4F5A-85AA-DF6E8BEC6E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3888" y="3767138"/>
            <a:ext cx="2555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</a:t>
            </a: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graphicFrame>
        <p:nvGraphicFramePr>
          <p:cNvPr id="50197" name="Object 20">
            <a:extLst>
              <a:ext uri="{FF2B5EF4-FFF2-40B4-BE49-F238E27FC236}">
                <a16:creationId xmlns:a16="http://schemas.microsoft.com/office/drawing/2014/main" id="{5BD51BAF-8D16-4953-9D72-70E79E4F5E9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773363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48" name="Equation" r:id="rId4" imgW="126890" imgH="291847" progId="Equation.3">
                  <p:embed/>
                </p:oleObj>
              </mc:Choice>
              <mc:Fallback>
                <p:oleObj name="Equation" r:id="rId4" imgW="126890" imgH="291847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773363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99" name="Rectangle 22">
            <a:extLst>
              <a:ext uri="{FF2B5EF4-FFF2-40B4-BE49-F238E27FC236}">
                <a16:creationId xmlns:a16="http://schemas.microsoft.com/office/drawing/2014/main" id="{A4D9BBE9-447A-4BA7-B84D-8DAAE4C124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71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sp>
        <p:nvSpPr>
          <p:cNvPr id="50200" name="Rectangle 23">
            <a:extLst>
              <a:ext uri="{FF2B5EF4-FFF2-40B4-BE49-F238E27FC236}">
                <a16:creationId xmlns:a16="http://schemas.microsoft.com/office/drawing/2014/main" id="{BA1055A7-B1DE-4C63-B2DB-0627F121C0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71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graphicFrame>
        <p:nvGraphicFramePr>
          <p:cNvPr id="50202" name="Object 25">
            <a:extLst>
              <a:ext uri="{FF2B5EF4-FFF2-40B4-BE49-F238E27FC236}">
                <a16:creationId xmlns:a16="http://schemas.microsoft.com/office/drawing/2014/main" id="{4B0B705B-DC8A-4C2C-B2D2-0130BA4B6D4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1695450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49" name="Equation" r:id="rId6" imgW="126890" imgH="291847" progId="Equation.3">
                  <p:embed/>
                </p:oleObj>
              </mc:Choice>
              <mc:Fallback>
                <p:oleObj name="Equation" r:id="rId6" imgW="126890" imgH="291847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1695450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203" name="Rectangle 27">
            <a:extLst>
              <a:ext uri="{FF2B5EF4-FFF2-40B4-BE49-F238E27FC236}">
                <a16:creationId xmlns:a16="http://schemas.microsoft.com/office/drawing/2014/main" id="{7707DF9A-64FA-40C1-B5A1-A4609BB26A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8475" y="3900488"/>
            <a:ext cx="10985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br>
              <a:rPr lang="en-US" altLang="th-TH" sz="1800">
                <a:solidFill>
                  <a:schemeClr val="tx1"/>
                </a:solidFill>
                <a:latin typeface="Verdana" panose="020B0604030504040204" pitchFamily="34" charset="0"/>
              </a:rPr>
            </a:br>
            <a:r>
              <a:rPr lang="en-US" altLang="th-TH" sz="180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graphicFrame>
        <p:nvGraphicFramePr>
          <p:cNvPr id="122908" name="Group 28">
            <a:extLst>
              <a:ext uri="{FF2B5EF4-FFF2-40B4-BE49-F238E27FC236}">
                <a16:creationId xmlns:a16="http://schemas.microsoft.com/office/drawing/2014/main" id="{4B33CC8D-349B-4E44-AC3B-A82A44578AEE}"/>
              </a:ext>
            </a:extLst>
          </p:cNvPr>
          <p:cNvGraphicFramePr>
            <a:graphicFrameLocks noGrp="1"/>
          </p:cNvGraphicFramePr>
          <p:nvPr/>
        </p:nvGraphicFramePr>
        <p:xfrm>
          <a:off x="1025525" y="1430338"/>
          <a:ext cx="3960813" cy="2743200"/>
        </p:xfrm>
        <a:graphic>
          <a:graphicData uri="http://schemas.openxmlformats.org/drawingml/2006/table">
            <a:tbl>
              <a:tblPr/>
              <a:tblGrid>
                <a:gridCol w="1658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1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65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V</a:t>
                      </a:r>
                      <a:r>
                        <a:rPr kumimoji="0" lang="en-US" altLang="th-TH" sz="3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GS</a:t>
                      </a:r>
                      <a:r>
                        <a:rPr kumimoji="0" lang="en-US" altLang="th-TH" sz="3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(V)</a:t>
                      </a:r>
                      <a:endParaRPr kumimoji="0" lang="en-US" altLang="th-TH" sz="3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I</a:t>
                      </a:r>
                      <a:r>
                        <a:rPr kumimoji="0" lang="en-US" altLang="th-TH" sz="3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D</a:t>
                      </a:r>
                      <a:r>
                        <a:rPr kumimoji="0" lang="en-US" altLang="th-TH" sz="3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 (mA)</a:t>
                      </a:r>
                      <a:endParaRPr kumimoji="0" lang="en-US" altLang="th-TH" sz="3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0</a:t>
                      </a:r>
                      <a:endParaRPr kumimoji="0" lang="en-US" altLang="th-TH" sz="3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I</a:t>
                      </a:r>
                      <a:r>
                        <a:rPr kumimoji="0" lang="en-US" altLang="th-TH" sz="3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DSS</a:t>
                      </a:r>
                      <a:r>
                        <a:rPr kumimoji="0" lang="en-US" altLang="th-TH" sz="3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 =8</a:t>
                      </a:r>
                      <a:endParaRPr kumimoji="0" lang="en-US" altLang="th-TH" sz="3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0.3*V</a:t>
                      </a:r>
                      <a:r>
                        <a:rPr kumimoji="0" lang="en-US" altLang="th-TH" sz="3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P</a:t>
                      </a:r>
                      <a:r>
                        <a:rPr kumimoji="0" lang="en-US" altLang="th-TH" sz="3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=-1.2v</a:t>
                      </a:r>
                      <a:endParaRPr kumimoji="0" lang="en-US" altLang="th-TH" sz="3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   I</a:t>
                      </a:r>
                      <a:r>
                        <a:rPr kumimoji="0" lang="en-US" altLang="th-TH" sz="3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DSS</a:t>
                      </a:r>
                      <a:r>
                        <a:rPr kumimoji="0" lang="en-US" altLang="th-TH" sz="3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/2 = 4</a:t>
                      </a:r>
                      <a:endParaRPr kumimoji="0" lang="en-US" altLang="th-TH" sz="3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0.5*V</a:t>
                      </a:r>
                      <a:r>
                        <a:rPr kumimoji="0" lang="en-US" altLang="th-TH" sz="3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P</a:t>
                      </a:r>
                      <a:r>
                        <a:rPr kumimoji="0" lang="en-US" altLang="th-TH" sz="3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=-2v</a:t>
                      </a:r>
                      <a:endParaRPr kumimoji="0" lang="en-US" altLang="th-TH" sz="3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 I</a:t>
                      </a:r>
                      <a:r>
                        <a:rPr kumimoji="0" lang="en-US" altLang="th-TH" sz="3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DSS</a:t>
                      </a:r>
                      <a:r>
                        <a:rPr kumimoji="0" lang="en-US" altLang="th-TH" sz="3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/4 =2</a:t>
                      </a:r>
                      <a:endParaRPr kumimoji="0" lang="en-US" altLang="th-TH" sz="3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V</a:t>
                      </a:r>
                      <a:r>
                        <a:rPr kumimoji="0" lang="en-US" altLang="th-TH" sz="3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P</a:t>
                      </a:r>
                      <a:r>
                        <a:rPr kumimoji="0" lang="en-US" altLang="th-TH" sz="3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= -4v</a:t>
                      </a:r>
                      <a:endParaRPr kumimoji="0" lang="en-US" altLang="th-TH" sz="3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0</a:t>
                      </a:r>
                      <a:endParaRPr kumimoji="0" lang="en-US" altLang="th-TH" sz="3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22928" name="Object 48">
            <a:extLst>
              <a:ext uri="{FF2B5EF4-FFF2-40B4-BE49-F238E27FC236}">
                <a16:creationId xmlns:a16="http://schemas.microsoft.com/office/drawing/2014/main" id="{3ECA04FD-A5FC-4EA6-9173-F590EF3D58F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16688" y="4652963"/>
          <a:ext cx="102235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50" name="Equation" r:id="rId7" imgW="736600" imgH="431800" progId="Equation.3">
                  <p:embed/>
                </p:oleObj>
              </mc:Choice>
              <mc:Fallback>
                <p:oleObj name="Equation" r:id="rId7" imgW="736600" imgH="431800" progId="Equation.3">
                  <p:embed/>
                  <p:pic>
                    <p:nvPicPr>
                      <p:cNvPr id="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6688" y="4652963"/>
                        <a:ext cx="1022350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29" name="Object 49">
            <a:extLst>
              <a:ext uri="{FF2B5EF4-FFF2-40B4-BE49-F238E27FC236}">
                <a16:creationId xmlns:a16="http://schemas.microsoft.com/office/drawing/2014/main" id="{BB023AAE-23FF-4201-B203-8CD3EAC93D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24750" y="4652963"/>
          <a:ext cx="1295400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51" name="Equation" r:id="rId9" imgW="939392" imgH="393529" progId="Equation.3">
                  <p:embed/>
                </p:oleObj>
              </mc:Choice>
              <mc:Fallback>
                <p:oleObj name="Equation" r:id="rId9" imgW="939392" imgH="393529" progId="Equation.3">
                  <p:embed/>
                  <p:pic>
                    <p:nvPicPr>
                      <p:cNvPr id="0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4750" y="4652963"/>
                        <a:ext cx="1295400" cy="53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226" name="Rectangle 50">
            <a:extLst>
              <a:ext uri="{FF2B5EF4-FFF2-40B4-BE49-F238E27FC236}">
                <a16:creationId xmlns:a16="http://schemas.microsoft.com/office/drawing/2014/main" id="{40F90FDD-11C1-4C6E-808C-D7F3203915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563" y="2801938"/>
            <a:ext cx="15303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sp>
        <p:nvSpPr>
          <p:cNvPr id="50227" name="Rectangle 51">
            <a:extLst>
              <a:ext uri="{FF2B5EF4-FFF2-40B4-BE49-F238E27FC236}">
                <a16:creationId xmlns:a16="http://schemas.microsoft.com/office/drawing/2014/main" id="{29D45224-C713-457D-A824-65B86E97F7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563" y="2801938"/>
            <a:ext cx="15303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grpSp>
        <p:nvGrpSpPr>
          <p:cNvPr id="22" name="กลุ่ม 21">
            <a:extLst>
              <a:ext uri="{FF2B5EF4-FFF2-40B4-BE49-F238E27FC236}">
                <a16:creationId xmlns:a16="http://schemas.microsoft.com/office/drawing/2014/main" id="{8FEC8B85-47BD-4A07-A279-AAB14E510875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3" name="Rectangle 3">
              <a:extLst>
                <a:ext uri="{FF2B5EF4-FFF2-40B4-BE49-F238E27FC236}">
                  <a16:creationId xmlns:a16="http://schemas.microsoft.com/office/drawing/2014/main" id="{D966D011-E906-4300-85D5-47AE468BBA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4" name="Group 13">
              <a:extLst>
                <a:ext uri="{FF2B5EF4-FFF2-40B4-BE49-F238E27FC236}">
                  <a16:creationId xmlns:a16="http://schemas.microsoft.com/office/drawing/2014/main" id="{DDEC1C05-7C27-4A8A-96C9-44EA2E1201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5" name="Rectangle 14">
                <a:extLst>
                  <a:ext uri="{FF2B5EF4-FFF2-40B4-BE49-F238E27FC236}">
                    <a16:creationId xmlns:a16="http://schemas.microsoft.com/office/drawing/2014/main" id="{70AFF3BD-ADA8-43C4-9D41-F52C7A6077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วงจรขยายคอมมอนซอร์ส     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9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26" name="Picture 15">
                <a:extLst>
                  <a:ext uri="{FF2B5EF4-FFF2-40B4-BE49-F238E27FC236}">
                    <a16:creationId xmlns:a16="http://schemas.microsoft.com/office/drawing/2014/main" id="{56D4644F-3F43-44E9-9833-30302E468F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EBDA9334-54E4-4814-BDE3-F24894835A19}"/>
              </a:ext>
            </a:extLst>
          </p:cNvPr>
          <p:cNvSpPr/>
          <p:nvPr/>
        </p:nvSpPr>
        <p:spPr>
          <a:xfrm>
            <a:off x="1938922" y="4334604"/>
            <a:ext cx="17123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ตารางกระแส </a:t>
            </a:r>
            <a:r>
              <a:rPr lang="en-US" altLang="th-TH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ID</a:t>
            </a:r>
            <a:endParaRPr lang="th-TH" altLang="th-TH" dirty="0">
              <a:solidFill>
                <a:srgbClr val="0000FF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B5600AA2-3E53-4E34-B62D-24E51AEB0C14}"/>
              </a:ext>
            </a:extLst>
          </p:cNvPr>
          <p:cNvSpPr/>
          <p:nvPr/>
        </p:nvSpPr>
        <p:spPr>
          <a:xfrm>
            <a:off x="6011863" y="2862071"/>
            <a:ext cx="20249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ตารางเส้นโหลดไลน์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2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122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122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ตัวแทนหมายเลขสไลด์ 5">
            <a:extLst>
              <a:ext uri="{FF2B5EF4-FFF2-40B4-BE49-F238E27FC236}">
                <a16:creationId xmlns:a16="http://schemas.microsoft.com/office/drawing/2014/main" id="{31D3F57A-487C-411C-BD94-1BC06FF656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8B15DB11-02BB-485E-B961-42EF86F9A157}" type="slidenum">
              <a:rPr lang="en-US" altLang="th-TH" smtClean="0">
                <a:solidFill>
                  <a:srgbClr val="FE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19</a:t>
            </a:fld>
            <a:endParaRPr lang="th-TH" altLang="th-TH">
              <a:solidFill>
                <a:srgbClr val="FEFFFF"/>
              </a:solidFill>
            </a:endParaRPr>
          </a:p>
        </p:txBody>
      </p:sp>
      <p:sp>
        <p:nvSpPr>
          <p:cNvPr id="52228" name="Rectangle 2">
            <a:extLst>
              <a:ext uri="{FF2B5EF4-FFF2-40B4-BE49-F238E27FC236}">
                <a16:creationId xmlns:a16="http://schemas.microsoft.com/office/drawing/2014/main" id="{0610D288-2594-4A0E-BC0A-B48A70AB58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1770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sp>
        <p:nvSpPr>
          <p:cNvPr id="52229" name="Rectangle 3">
            <a:extLst>
              <a:ext uri="{FF2B5EF4-FFF2-40B4-BE49-F238E27FC236}">
                <a16:creationId xmlns:a16="http://schemas.microsoft.com/office/drawing/2014/main" id="{0E066706-D5B8-4FEF-A511-D185F60C79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3856038"/>
            <a:ext cx="1327150" cy="102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br>
              <a:rPr lang="en-US" altLang="th-TH" sz="900">
                <a:solidFill>
                  <a:schemeClr val="tx1"/>
                </a:solidFill>
                <a:latin typeface="Verdana" panose="020B0604030504040204" pitchFamily="34" charset="0"/>
              </a:rPr>
            </a:b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               </a:t>
            </a:r>
            <a:endParaRPr lang="en-US" altLang="th-TH" sz="900">
              <a:solidFill>
                <a:schemeClr val="tx1"/>
              </a:solidFill>
              <a:latin typeface="Verdana" panose="020B0604030504040204" pitchFamily="34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sp>
        <p:nvSpPr>
          <p:cNvPr id="52230" name="Rectangle 4">
            <a:extLst>
              <a:ext uri="{FF2B5EF4-FFF2-40B4-BE49-F238E27FC236}">
                <a16:creationId xmlns:a16="http://schemas.microsoft.com/office/drawing/2014/main" id="{3E180D8F-E34F-4205-8AB4-4BAD6C2BBE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3888" y="3767138"/>
            <a:ext cx="2555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</a:t>
            </a: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graphicFrame>
        <p:nvGraphicFramePr>
          <p:cNvPr id="52231" name="Object 5">
            <a:extLst>
              <a:ext uri="{FF2B5EF4-FFF2-40B4-BE49-F238E27FC236}">
                <a16:creationId xmlns:a16="http://schemas.microsoft.com/office/drawing/2014/main" id="{A8669225-AB2F-44AD-8D36-CCC73499358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773363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5" name="Equation" r:id="rId4" imgW="126890" imgH="291847" progId="Equation.3">
                  <p:embed/>
                </p:oleObj>
              </mc:Choice>
              <mc:Fallback>
                <p:oleObj name="Equation" r:id="rId4" imgW="126890" imgH="291847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773363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2" name="Rectangle 6">
            <a:extLst>
              <a:ext uri="{FF2B5EF4-FFF2-40B4-BE49-F238E27FC236}">
                <a16:creationId xmlns:a16="http://schemas.microsoft.com/office/drawing/2014/main" id="{B2DE8303-4C7D-4506-B525-1919334971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85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sp>
        <p:nvSpPr>
          <p:cNvPr id="52233" name="Rectangle 7">
            <a:extLst>
              <a:ext uri="{FF2B5EF4-FFF2-40B4-BE49-F238E27FC236}">
                <a16:creationId xmlns:a16="http://schemas.microsoft.com/office/drawing/2014/main" id="{1224FD0F-18B9-4930-B470-5C1CDFF10C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71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sp>
        <p:nvSpPr>
          <p:cNvPr id="52234" name="Rectangle 8">
            <a:extLst>
              <a:ext uri="{FF2B5EF4-FFF2-40B4-BE49-F238E27FC236}">
                <a16:creationId xmlns:a16="http://schemas.microsoft.com/office/drawing/2014/main" id="{8758ED29-B4A7-4D59-9F32-9F2CD24930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71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sp>
        <p:nvSpPr>
          <p:cNvPr id="52235" name="Rectangle 9">
            <a:extLst>
              <a:ext uri="{FF2B5EF4-FFF2-40B4-BE49-F238E27FC236}">
                <a16:creationId xmlns:a16="http://schemas.microsoft.com/office/drawing/2014/main" id="{9E5EA9BC-4463-412E-9505-CDF6F10AFA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669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graphicFrame>
        <p:nvGraphicFramePr>
          <p:cNvPr id="52236" name="Object 10">
            <a:extLst>
              <a:ext uri="{FF2B5EF4-FFF2-40B4-BE49-F238E27FC236}">
                <a16:creationId xmlns:a16="http://schemas.microsoft.com/office/drawing/2014/main" id="{D1165F69-DE62-4C56-9F87-4D120F39AF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1695450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6" name="Equation" r:id="rId6" imgW="126890" imgH="291847" progId="Equation.3">
                  <p:embed/>
                </p:oleObj>
              </mc:Choice>
              <mc:Fallback>
                <p:oleObj name="Equation" r:id="rId6" imgW="126890" imgH="291847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1695450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8" name="Rectangle 12">
            <a:extLst>
              <a:ext uri="{FF2B5EF4-FFF2-40B4-BE49-F238E27FC236}">
                <a16:creationId xmlns:a16="http://schemas.microsoft.com/office/drawing/2014/main" id="{70C57091-893A-485F-B285-38C7AEA795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8475" y="3900488"/>
            <a:ext cx="10985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br>
              <a:rPr lang="en-US" altLang="th-TH" sz="1800">
                <a:solidFill>
                  <a:schemeClr val="tx1"/>
                </a:solidFill>
                <a:latin typeface="Verdana" panose="020B0604030504040204" pitchFamily="34" charset="0"/>
              </a:rPr>
            </a:br>
            <a:r>
              <a:rPr lang="en-US" altLang="th-TH" sz="180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sp>
        <p:nvSpPr>
          <p:cNvPr id="52239" name="Rectangle 13">
            <a:extLst>
              <a:ext uri="{FF2B5EF4-FFF2-40B4-BE49-F238E27FC236}">
                <a16:creationId xmlns:a16="http://schemas.microsoft.com/office/drawing/2014/main" id="{856182CD-64D0-41D8-B22A-87A7D6C52F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563" y="2801938"/>
            <a:ext cx="15303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sp>
        <p:nvSpPr>
          <p:cNvPr id="52240" name="Rectangle 14">
            <a:extLst>
              <a:ext uri="{FF2B5EF4-FFF2-40B4-BE49-F238E27FC236}">
                <a16:creationId xmlns:a16="http://schemas.microsoft.com/office/drawing/2014/main" id="{BF164CBE-2378-4BB5-AF10-4E358B2E7F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563" y="2801938"/>
            <a:ext cx="15303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graphicFrame>
        <p:nvGraphicFramePr>
          <p:cNvPr id="124943" name="Object 15">
            <a:extLst>
              <a:ext uri="{FF2B5EF4-FFF2-40B4-BE49-F238E27FC236}">
                <a16:creationId xmlns:a16="http://schemas.microsoft.com/office/drawing/2014/main" id="{8D42938C-ECBB-4575-B4FB-C070C8BC7A0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42988" y="1916113"/>
          <a:ext cx="3835400" cy="403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7" name="Visio" r:id="rId7" imgW="3091434" imgH="3255264" progId="Visio.Drawing.11">
                  <p:embed/>
                </p:oleObj>
              </mc:Choice>
              <mc:Fallback>
                <p:oleObj name="Visio" r:id="rId7" imgW="3091434" imgH="3255264" progId="Visio.Drawing.11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916113"/>
                        <a:ext cx="3835400" cy="4032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4944" name="Rectangle 16">
            <a:extLst>
              <a:ext uri="{FF2B5EF4-FFF2-40B4-BE49-F238E27FC236}">
                <a16:creationId xmlns:a16="http://schemas.microsoft.com/office/drawing/2014/main" id="{115862C0-A853-4668-85D4-9D9A4D18B0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6025" y="1466850"/>
            <a:ext cx="3717925" cy="392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bIns="0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จากกราฟ</a:t>
            </a:r>
            <a:endParaRPr lang="en-US" altLang="th-TH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I</a:t>
            </a:r>
            <a:r>
              <a:rPr lang="en-US" altLang="th-TH" baseline="-25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DQ</a:t>
            </a: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=  2.4 mA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V</a:t>
            </a:r>
            <a:r>
              <a:rPr lang="en-US" altLang="th-TH" baseline="-25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GSQ</a:t>
            </a: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=  -1.8 V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th-TH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V</a:t>
            </a:r>
            <a:r>
              <a:rPr lang="en-US" altLang="th-TH" baseline="-25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</a:t>
            </a: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=  V</a:t>
            </a:r>
            <a:r>
              <a:rPr lang="en-US" altLang="th-TH" baseline="-25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DD</a:t>
            </a: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-    I</a:t>
            </a:r>
            <a:r>
              <a:rPr lang="en-US" altLang="th-TH" baseline="-25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</a:t>
            </a: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·R</a:t>
            </a:r>
            <a:r>
              <a:rPr lang="en-US" altLang="th-TH" baseline="-25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 =  16 V  -   2.4mA x 2.4K</a:t>
            </a: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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th-TH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</a:t>
            </a: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V</a:t>
            </a:r>
            <a:r>
              <a:rPr lang="en-US" altLang="th-TH" baseline="-25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D   </a:t>
            </a: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=  10.24 V</a:t>
            </a:r>
            <a:endParaRPr lang="en-US" altLang="th-TH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  <a:sym typeface="Symbol" panose="05050102010706020507" pitchFamily="18" charset="2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th-TH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  <a:sym typeface="Symbol" panose="05050102010706020507" pitchFamily="18" charset="2"/>
            </a:endParaRPr>
          </a:p>
        </p:txBody>
      </p:sp>
      <p:grpSp>
        <p:nvGrpSpPr>
          <p:cNvPr id="21" name="กลุ่ม 20">
            <a:extLst>
              <a:ext uri="{FF2B5EF4-FFF2-40B4-BE49-F238E27FC236}">
                <a16:creationId xmlns:a16="http://schemas.microsoft.com/office/drawing/2014/main" id="{8DD9B155-65E5-461B-9421-88C2E219C364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2" name="Rectangle 3">
              <a:extLst>
                <a:ext uri="{FF2B5EF4-FFF2-40B4-BE49-F238E27FC236}">
                  <a16:creationId xmlns:a16="http://schemas.microsoft.com/office/drawing/2014/main" id="{714774D2-5F25-4128-BCED-0B26A95B8E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3" name="Group 13">
              <a:extLst>
                <a:ext uri="{FF2B5EF4-FFF2-40B4-BE49-F238E27FC236}">
                  <a16:creationId xmlns:a16="http://schemas.microsoft.com/office/drawing/2014/main" id="{9B80459A-5C53-4030-9933-2DEA2B16B8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4" name="Rectangle 14">
                <a:extLst>
                  <a:ext uri="{FF2B5EF4-FFF2-40B4-BE49-F238E27FC236}">
                    <a16:creationId xmlns:a16="http://schemas.microsoft.com/office/drawing/2014/main" id="{82F3455B-EF8D-43DF-900C-91DAB3C50D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วงจรขยายคอมมอนซอร์ส     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9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25" name="Picture 15">
                <a:extLst>
                  <a:ext uri="{FF2B5EF4-FFF2-40B4-BE49-F238E27FC236}">
                    <a16:creationId xmlns:a16="http://schemas.microsoft.com/office/drawing/2014/main" id="{DA76590A-DC1F-4813-A032-7D132443C8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249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249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2494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1000"/>
                                        <p:tgtEl>
                                          <p:spTgt spid="1249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0" dur="1000"/>
                                        <p:tgtEl>
                                          <p:spTgt spid="1249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3" dur="1000"/>
                                        <p:tgtEl>
                                          <p:spTgt spid="1249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8" dur="500"/>
                                        <p:tgtEl>
                                          <p:spTgt spid="1249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1" dur="500"/>
                                        <p:tgtEl>
                                          <p:spTgt spid="1249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4" dur="500"/>
                                        <p:tgtEl>
                                          <p:spTgt spid="1249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ตัวแทนหมายเลขสไลด์ 5">
            <a:extLst>
              <a:ext uri="{FF2B5EF4-FFF2-40B4-BE49-F238E27FC236}">
                <a16:creationId xmlns:a16="http://schemas.microsoft.com/office/drawing/2014/main" id="{88B1F258-1DDD-4784-831E-6FB85F1CC7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89EE45CE-0934-41F4-9128-CF511516D2A7}" type="slidenum">
              <a:rPr lang="en-US" altLang="th-TH" smtClean="0">
                <a:solidFill>
                  <a:srgbClr val="FE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20</a:t>
            </a:fld>
            <a:endParaRPr lang="th-TH" altLang="th-TH">
              <a:solidFill>
                <a:srgbClr val="FEFFFF"/>
              </a:solidFill>
            </a:endParaRPr>
          </a:p>
        </p:txBody>
      </p:sp>
      <p:sp>
        <p:nvSpPr>
          <p:cNvPr id="54276" name="Rectangle 2">
            <a:extLst>
              <a:ext uri="{FF2B5EF4-FFF2-40B4-BE49-F238E27FC236}">
                <a16:creationId xmlns:a16="http://schemas.microsoft.com/office/drawing/2014/main" id="{ACE2FA2D-0535-4C0A-83FD-28B23BAA12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1770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sp>
        <p:nvSpPr>
          <p:cNvPr id="54277" name="Rectangle 3">
            <a:extLst>
              <a:ext uri="{FF2B5EF4-FFF2-40B4-BE49-F238E27FC236}">
                <a16:creationId xmlns:a16="http://schemas.microsoft.com/office/drawing/2014/main" id="{78527AE5-DCE6-4E93-A483-D024AC38F6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3888" y="3767138"/>
            <a:ext cx="2555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</a:t>
            </a: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graphicFrame>
        <p:nvGraphicFramePr>
          <p:cNvPr id="54278" name="Object 4">
            <a:extLst>
              <a:ext uri="{FF2B5EF4-FFF2-40B4-BE49-F238E27FC236}">
                <a16:creationId xmlns:a16="http://schemas.microsoft.com/office/drawing/2014/main" id="{EC1CB31E-EDB8-4F9C-BFCD-9675DE51574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773363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10" name="Equation" r:id="rId4" imgW="126890" imgH="291847" progId="Equation.3">
                  <p:embed/>
                </p:oleObj>
              </mc:Choice>
              <mc:Fallback>
                <p:oleObj name="Equation" r:id="rId4" imgW="126890" imgH="291847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773363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79" name="Rectangle 5">
            <a:extLst>
              <a:ext uri="{FF2B5EF4-FFF2-40B4-BE49-F238E27FC236}">
                <a16:creationId xmlns:a16="http://schemas.microsoft.com/office/drawing/2014/main" id="{916A048B-4AEC-4E36-A648-0BC31B2AC4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85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sp>
        <p:nvSpPr>
          <p:cNvPr id="54280" name="Rectangle 6">
            <a:extLst>
              <a:ext uri="{FF2B5EF4-FFF2-40B4-BE49-F238E27FC236}">
                <a16:creationId xmlns:a16="http://schemas.microsoft.com/office/drawing/2014/main" id="{69CC46FE-57B1-4439-8F2E-A4E2A849D5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71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sp>
        <p:nvSpPr>
          <p:cNvPr id="54281" name="Rectangle 7">
            <a:extLst>
              <a:ext uri="{FF2B5EF4-FFF2-40B4-BE49-F238E27FC236}">
                <a16:creationId xmlns:a16="http://schemas.microsoft.com/office/drawing/2014/main" id="{1FED98F8-B3AD-445C-A417-9F903F5EC3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71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graphicFrame>
        <p:nvGraphicFramePr>
          <p:cNvPr id="54282" name="Object 8">
            <a:extLst>
              <a:ext uri="{FF2B5EF4-FFF2-40B4-BE49-F238E27FC236}">
                <a16:creationId xmlns:a16="http://schemas.microsoft.com/office/drawing/2014/main" id="{AE9262EE-CF07-47F6-84D3-0B9E37402A8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1695450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11" name="Equation" r:id="rId6" imgW="126890" imgH="291847" progId="Equation.3">
                  <p:embed/>
                </p:oleObj>
              </mc:Choice>
              <mc:Fallback>
                <p:oleObj name="Equation" r:id="rId6" imgW="126890" imgH="291847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1695450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83" name="Rectangle 9">
            <a:extLst>
              <a:ext uri="{FF2B5EF4-FFF2-40B4-BE49-F238E27FC236}">
                <a16:creationId xmlns:a16="http://schemas.microsoft.com/office/drawing/2014/main" id="{FD7AAAFE-1421-40C9-A2CA-012000BF00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9907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sp>
        <p:nvSpPr>
          <p:cNvPr id="54284" name="Rectangle 10">
            <a:extLst>
              <a:ext uri="{FF2B5EF4-FFF2-40B4-BE49-F238E27FC236}">
                <a16:creationId xmlns:a16="http://schemas.microsoft.com/office/drawing/2014/main" id="{FE1251F2-0B27-45BA-893C-4AEA0DE4AC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563" y="2801938"/>
            <a:ext cx="15303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sp>
        <p:nvSpPr>
          <p:cNvPr id="54285" name="Rectangle 11">
            <a:extLst>
              <a:ext uri="{FF2B5EF4-FFF2-40B4-BE49-F238E27FC236}">
                <a16:creationId xmlns:a16="http://schemas.microsoft.com/office/drawing/2014/main" id="{EEE6DEE1-0F29-4C96-AD3F-5D2C8BB990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563" y="2801938"/>
            <a:ext cx="15303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graphicFrame>
        <p:nvGraphicFramePr>
          <p:cNvPr id="54286" name="Object 12">
            <a:extLst>
              <a:ext uri="{FF2B5EF4-FFF2-40B4-BE49-F238E27FC236}">
                <a16:creationId xmlns:a16="http://schemas.microsoft.com/office/drawing/2014/main" id="{9C5626D9-0731-40CE-A3BE-94A1054F6AB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36850" y="5599113"/>
          <a:ext cx="2771775" cy="81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12" name="Equation" r:id="rId7" imgW="1473200" imgH="431800" progId="Equation.3">
                  <p:embed/>
                </p:oleObj>
              </mc:Choice>
              <mc:Fallback>
                <p:oleObj name="Equation" r:id="rId7" imgW="1473200" imgH="4318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6850" y="5599113"/>
                        <a:ext cx="2771775" cy="814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87" name="Object 13">
            <a:extLst>
              <a:ext uri="{FF2B5EF4-FFF2-40B4-BE49-F238E27FC236}">
                <a16:creationId xmlns:a16="http://schemas.microsoft.com/office/drawing/2014/main" id="{5D6810A5-E372-4229-AFDC-A70809EBE4C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17788" y="4470400"/>
          <a:ext cx="5184775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13" name="Equation" r:id="rId9" imgW="2476500" imgH="444500" progId="Equation.3">
                  <p:embed/>
                </p:oleObj>
              </mc:Choice>
              <mc:Fallback>
                <p:oleObj name="Equation" r:id="rId9" imgW="2476500" imgH="4445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7788" y="4470400"/>
                        <a:ext cx="5184775" cy="923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88" name="Rectangle 14">
            <a:extLst>
              <a:ext uri="{FF2B5EF4-FFF2-40B4-BE49-F238E27FC236}">
                <a16:creationId xmlns:a16="http://schemas.microsoft.com/office/drawing/2014/main" id="{23097661-CBA3-46FA-9254-E953F9AB5E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906" y="1158355"/>
            <a:ext cx="7596187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4572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อินพุตอ</a:t>
            </a:r>
            <a:r>
              <a:rPr lang="th-TH" altLang="th-TH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ิมพีแดนซ์</a:t>
            </a:r>
            <a:endParaRPr lang="en-US" altLang="th-TH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    Zi    =  	     R</a:t>
            </a:r>
            <a:r>
              <a:rPr lang="en-US" altLang="th-TH" baseline="-25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G1</a:t>
            </a: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// R</a:t>
            </a:r>
            <a:r>
              <a:rPr lang="en-US" altLang="th-TH" baseline="-25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G2</a:t>
            </a: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=    2.1M</a:t>
            </a:r>
            <a:r>
              <a:rPr lang="en-US" altLang="th-TH" sz="2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</a:t>
            </a: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 // 270K</a:t>
            </a:r>
            <a:r>
              <a:rPr lang="en-US" altLang="th-TH" sz="2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</a:t>
            </a: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 </a:t>
            </a:r>
            <a:endParaRPr lang="en-US" altLang="th-TH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  <a:sym typeface="Symbol" panose="05050102010706020507" pitchFamily="18" charset="2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                         =       240K</a:t>
            </a:r>
            <a:r>
              <a:rPr lang="en-US" altLang="th-TH" sz="2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</a:t>
            </a: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en-US" altLang="th-TH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  <a:sym typeface="Symbol" panose="05050102010706020507" pitchFamily="18" charset="2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th-TH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</a:t>
            </a:r>
            <a:r>
              <a:rPr lang="th-TH" altLang="th-TH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เอาท์</a:t>
            </a:r>
            <a:r>
              <a:rPr lang="th-TH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พุตอ</a:t>
            </a:r>
            <a:r>
              <a:rPr lang="th-TH" altLang="th-TH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ิมพีแดนซ์</a:t>
            </a:r>
            <a:endParaRPr lang="en-US" altLang="th-TH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  <a:sym typeface="Symbol" panose="05050102010706020507" pitchFamily="18" charset="2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	         Zo        =   	R</a:t>
            </a:r>
            <a:r>
              <a:rPr lang="en-US" altLang="th-TH" baseline="-25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D</a:t>
            </a: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       =  2.4K</a:t>
            </a:r>
            <a:r>
              <a:rPr lang="en-US" altLang="th-TH" sz="2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</a:t>
            </a: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 </a:t>
            </a:r>
            <a:r>
              <a:rPr lang="th-TH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   </a:t>
            </a:r>
            <a:endParaRPr lang="en-US" altLang="th-TH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  <a:sym typeface="Symbol" panose="05050102010706020507" pitchFamily="18" charset="2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th-TH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  <a:sym typeface="Symbol" panose="05050102010706020507" pitchFamily="18" charset="2"/>
            </a:endParaRPr>
          </a:p>
        </p:txBody>
      </p:sp>
      <p:sp>
        <p:nvSpPr>
          <p:cNvPr id="54289" name="Rectangle 15">
            <a:extLst>
              <a:ext uri="{FF2B5EF4-FFF2-40B4-BE49-F238E27FC236}">
                <a16:creationId xmlns:a16="http://schemas.microsoft.com/office/drawing/2014/main" id="{E3AAD581-FFBE-41B1-AD59-585C7058AA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4166" y="3728245"/>
            <a:ext cx="2098675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sz="3200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อัตราขยายแรงดัน</a:t>
            </a:r>
          </a:p>
        </p:txBody>
      </p:sp>
      <p:grpSp>
        <p:nvGrpSpPr>
          <p:cNvPr id="20" name="กลุ่ม 19">
            <a:extLst>
              <a:ext uri="{FF2B5EF4-FFF2-40B4-BE49-F238E27FC236}">
                <a16:creationId xmlns:a16="http://schemas.microsoft.com/office/drawing/2014/main" id="{3100CFA1-E1A0-4F1E-AB01-C0684C0256DC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1" name="Rectangle 3">
              <a:extLst>
                <a:ext uri="{FF2B5EF4-FFF2-40B4-BE49-F238E27FC236}">
                  <a16:creationId xmlns:a16="http://schemas.microsoft.com/office/drawing/2014/main" id="{2DC01622-77A7-4B02-8319-1AD15E17B6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2" name="Group 13">
              <a:extLst>
                <a:ext uri="{FF2B5EF4-FFF2-40B4-BE49-F238E27FC236}">
                  <a16:creationId xmlns:a16="http://schemas.microsoft.com/office/drawing/2014/main" id="{C8C525E0-8441-4D90-8817-791B59388B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3" name="Rectangle 14">
                <a:extLst>
                  <a:ext uri="{FF2B5EF4-FFF2-40B4-BE49-F238E27FC236}">
                    <a16:creationId xmlns:a16="http://schemas.microsoft.com/office/drawing/2014/main" id="{DF1ED85F-99F2-46A9-89B9-F9CC9EE820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วงจรขยายคอมมอนซอร์ส     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9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24" name="Picture 15">
                <a:extLst>
                  <a:ext uri="{FF2B5EF4-FFF2-40B4-BE49-F238E27FC236}">
                    <a16:creationId xmlns:a16="http://schemas.microsoft.com/office/drawing/2014/main" id="{D31DDF5B-E436-47BC-8C37-42CEF374569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ตัวแทนหมายเลขสไลด์ 5">
            <a:extLst>
              <a:ext uri="{FF2B5EF4-FFF2-40B4-BE49-F238E27FC236}">
                <a16:creationId xmlns:a16="http://schemas.microsoft.com/office/drawing/2014/main" id="{BD758646-AF13-4B05-95FE-058C68D2858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864E7A9C-1432-49F6-8B23-87D4C575431E}" type="slidenum">
              <a:rPr lang="en-US" altLang="th-TH" smtClean="0">
                <a:solidFill>
                  <a:srgbClr val="FE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21</a:t>
            </a:fld>
            <a:endParaRPr lang="th-TH" altLang="th-TH">
              <a:solidFill>
                <a:srgbClr val="FEFFFF"/>
              </a:solidFill>
            </a:endParaRPr>
          </a:p>
        </p:txBody>
      </p:sp>
      <p:sp>
        <p:nvSpPr>
          <p:cNvPr id="56324" name="Rectangle 2">
            <a:extLst>
              <a:ext uri="{FF2B5EF4-FFF2-40B4-BE49-F238E27FC236}">
                <a16:creationId xmlns:a16="http://schemas.microsoft.com/office/drawing/2014/main" id="{CB9038E2-26D4-40EC-AB18-729ADA0D55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1770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sp>
        <p:nvSpPr>
          <p:cNvPr id="56325" name="Rectangle 3">
            <a:extLst>
              <a:ext uri="{FF2B5EF4-FFF2-40B4-BE49-F238E27FC236}">
                <a16:creationId xmlns:a16="http://schemas.microsoft.com/office/drawing/2014/main" id="{27C5A3D2-9090-4C21-B44C-3B383C5A69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3888" y="3806825"/>
            <a:ext cx="298450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</a:t>
            </a: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graphicFrame>
        <p:nvGraphicFramePr>
          <p:cNvPr id="56326" name="Object 4">
            <a:extLst>
              <a:ext uri="{FF2B5EF4-FFF2-40B4-BE49-F238E27FC236}">
                <a16:creationId xmlns:a16="http://schemas.microsoft.com/office/drawing/2014/main" id="{C0B7F3A7-6621-4065-9908-9ADF08A9D93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773363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62" name="Equation" r:id="rId4" imgW="126890" imgH="291847" progId="Equation.3">
                  <p:embed/>
                </p:oleObj>
              </mc:Choice>
              <mc:Fallback>
                <p:oleObj name="Equation" r:id="rId4" imgW="126890" imgH="291847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773363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7" name="Rectangle 5">
            <a:extLst>
              <a:ext uri="{FF2B5EF4-FFF2-40B4-BE49-F238E27FC236}">
                <a16:creationId xmlns:a16="http://schemas.microsoft.com/office/drawing/2014/main" id="{1D8345AC-1504-43CA-8E1B-2B0152A257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71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graphicFrame>
        <p:nvGraphicFramePr>
          <p:cNvPr id="56329" name="Object 7">
            <a:extLst>
              <a:ext uri="{FF2B5EF4-FFF2-40B4-BE49-F238E27FC236}">
                <a16:creationId xmlns:a16="http://schemas.microsoft.com/office/drawing/2014/main" id="{4C30D100-338C-482C-A02D-1F237840F2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1695450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63" name="Equation" r:id="rId6" imgW="126890" imgH="291847" progId="Equation.3">
                  <p:embed/>
                </p:oleObj>
              </mc:Choice>
              <mc:Fallback>
                <p:oleObj name="Equation" r:id="rId6" imgW="126890" imgH="291847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1695450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31" name="Rectangle 9">
            <a:extLst>
              <a:ext uri="{FF2B5EF4-FFF2-40B4-BE49-F238E27FC236}">
                <a16:creationId xmlns:a16="http://schemas.microsoft.com/office/drawing/2014/main" id="{1F890253-3821-41F3-BA1A-5998C03F96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563" y="2801938"/>
            <a:ext cx="1790700" cy="46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sp>
        <p:nvSpPr>
          <p:cNvPr id="56332" name="Rectangle 10">
            <a:extLst>
              <a:ext uri="{FF2B5EF4-FFF2-40B4-BE49-F238E27FC236}">
                <a16:creationId xmlns:a16="http://schemas.microsoft.com/office/drawing/2014/main" id="{C06B1535-8092-4300-9EF2-416688E6F6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563" y="2801938"/>
            <a:ext cx="1790700" cy="46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1800">
              <a:solidFill>
                <a:schemeClr val="tx1"/>
              </a:solidFill>
            </a:endParaRPr>
          </a:p>
        </p:txBody>
      </p:sp>
      <p:graphicFrame>
        <p:nvGraphicFramePr>
          <p:cNvPr id="129035" name="Object 11">
            <a:extLst>
              <a:ext uri="{FF2B5EF4-FFF2-40B4-BE49-F238E27FC236}">
                <a16:creationId xmlns:a16="http://schemas.microsoft.com/office/drawing/2014/main" id="{B1304B1C-4D30-4806-A67C-314DC9A331F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00388" y="2924175"/>
          <a:ext cx="5018087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64" name="Equation" r:id="rId7" imgW="2425700" imgH="431800" progId="Equation.3">
                  <p:embed/>
                </p:oleObj>
              </mc:Choice>
              <mc:Fallback>
                <p:oleObj name="Equation" r:id="rId7" imgW="2425700" imgH="4318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0388" y="2924175"/>
                        <a:ext cx="5018087" cy="884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9036" name="Object 12">
            <a:extLst>
              <a:ext uri="{FF2B5EF4-FFF2-40B4-BE49-F238E27FC236}">
                <a16:creationId xmlns:a16="http://schemas.microsoft.com/office/drawing/2014/main" id="{6BA5BADA-B394-4092-A144-73E07C1313D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01963" y="4262438"/>
          <a:ext cx="4238625" cy="919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65" name="Equation" r:id="rId9" imgW="2108200" imgH="457200" progId="Equation.3">
                  <p:embed/>
                </p:oleObj>
              </mc:Choice>
              <mc:Fallback>
                <p:oleObj name="Equation" r:id="rId9" imgW="2108200" imgH="4572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1963" y="4262438"/>
                        <a:ext cx="4238625" cy="919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9037" name="Rectangle 13">
            <a:extLst>
              <a:ext uri="{FF2B5EF4-FFF2-40B4-BE49-F238E27FC236}">
                <a16:creationId xmlns:a16="http://schemas.microsoft.com/office/drawing/2014/main" id="{A6CCD20E-BD81-413D-9A4F-10DCAEC7EE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1775" y="5661025"/>
            <a:ext cx="2376488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  </a:t>
            </a:r>
            <a:r>
              <a:rPr lang="en-US" altLang="th-TH" sz="3200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A</a:t>
            </a:r>
            <a:r>
              <a:rPr lang="en-US" altLang="th-TH" sz="3200" baseline="-25000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V   </a:t>
            </a:r>
            <a:r>
              <a:rPr lang="en-US" altLang="th-TH" sz="3200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=      - 1.22</a:t>
            </a:r>
            <a:endParaRPr lang="en-US" altLang="th-TH" sz="3200">
              <a:solidFill>
                <a:schemeClr val="tx1"/>
              </a:solidFill>
              <a:latin typeface="Angsana New" panose="02020603050405020304" pitchFamily="18" charset="-34"/>
            </a:endParaRPr>
          </a:p>
        </p:txBody>
      </p:sp>
      <p:graphicFrame>
        <p:nvGraphicFramePr>
          <p:cNvPr id="129038" name="Object 14">
            <a:extLst>
              <a:ext uri="{FF2B5EF4-FFF2-40B4-BE49-F238E27FC236}">
                <a16:creationId xmlns:a16="http://schemas.microsoft.com/office/drawing/2014/main" id="{FBC24E4C-03F8-45AD-902E-F8E0D9A37BE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09900" y="1589088"/>
          <a:ext cx="3149600" cy="1122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66" name="Equation" r:id="rId11" imgW="1422400" imgH="508000" progId="Equation.3">
                  <p:embed/>
                </p:oleObj>
              </mc:Choice>
              <mc:Fallback>
                <p:oleObj name="Equation" r:id="rId11" imgW="1422400" imgH="5080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9900" y="1589088"/>
                        <a:ext cx="3149600" cy="1122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" name="กลุ่ม 18">
            <a:extLst>
              <a:ext uri="{FF2B5EF4-FFF2-40B4-BE49-F238E27FC236}">
                <a16:creationId xmlns:a16="http://schemas.microsoft.com/office/drawing/2014/main" id="{F0CE751C-636C-4748-A1A3-F8C370DE2198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Rectangle 3">
              <a:extLst>
                <a:ext uri="{FF2B5EF4-FFF2-40B4-BE49-F238E27FC236}">
                  <a16:creationId xmlns:a16="http://schemas.microsoft.com/office/drawing/2014/main" id="{757C5791-6C6C-409C-A54B-C87360C232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1" name="Group 13">
              <a:extLst>
                <a:ext uri="{FF2B5EF4-FFF2-40B4-BE49-F238E27FC236}">
                  <a16:creationId xmlns:a16="http://schemas.microsoft.com/office/drawing/2014/main" id="{F546C028-FA2B-4AEB-BBB5-6E1C767B47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2" name="Rectangle 14">
                <a:extLst>
                  <a:ext uri="{FF2B5EF4-FFF2-40B4-BE49-F238E27FC236}">
                    <a16:creationId xmlns:a16="http://schemas.microsoft.com/office/drawing/2014/main" id="{66623B80-50F5-4932-A56C-233CDECA60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วงจรขยายคอมมอนซอร์ส     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9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23" name="Picture 15">
                <a:extLst>
                  <a:ext uri="{FF2B5EF4-FFF2-40B4-BE49-F238E27FC236}">
                    <a16:creationId xmlns:a16="http://schemas.microsoft.com/office/drawing/2014/main" id="{F5ABBF84-CB95-44F9-993F-28CDDC9F796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9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129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129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129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3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ตัวแทนหมายเลขสไลด์ 5">
            <a:extLst>
              <a:ext uri="{FF2B5EF4-FFF2-40B4-BE49-F238E27FC236}">
                <a16:creationId xmlns:a16="http://schemas.microsoft.com/office/drawing/2014/main" id="{367B713B-0A57-4B76-8189-545639061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EF5FD8E7-174E-4610-802A-59A5EEC20F1B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22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F7B65388-B517-44E7-8343-D91D76AA07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1770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839E679C-9BB4-4C55-B023-F64F833556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3888" y="3767138"/>
            <a:ext cx="2555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</a:t>
            </a: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58374" name="Object 5">
            <a:extLst>
              <a:ext uri="{FF2B5EF4-FFF2-40B4-BE49-F238E27FC236}">
                <a16:creationId xmlns:a16="http://schemas.microsoft.com/office/drawing/2014/main" id="{2C6D8423-8CF0-4DE8-A1CF-1D8BCEA6FF9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773363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02" name="Equation" r:id="rId4" imgW="126890" imgH="291847" progId="Equation.3">
                  <p:embed/>
                </p:oleObj>
              </mc:Choice>
              <mc:Fallback>
                <p:oleObj name="Equation" r:id="rId4" imgW="126890" imgH="291847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773363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5" name="Rectangle 6">
            <a:extLst>
              <a:ext uri="{FF2B5EF4-FFF2-40B4-BE49-F238E27FC236}">
                <a16:creationId xmlns:a16="http://schemas.microsoft.com/office/drawing/2014/main" id="{825C24B4-E597-46F5-91F7-ADB739487B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71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58376" name="Rectangle 7">
            <a:extLst>
              <a:ext uri="{FF2B5EF4-FFF2-40B4-BE49-F238E27FC236}">
                <a16:creationId xmlns:a16="http://schemas.microsoft.com/office/drawing/2014/main" id="{0D0B7554-DE56-432B-8889-55BA151794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71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58377" name="Object 8">
            <a:extLst>
              <a:ext uri="{FF2B5EF4-FFF2-40B4-BE49-F238E27FC236}">
                <a16:creationId xmlns:a16="http://schemas.microsoft.com/office/drawing/2014/main" id="{0B44C18B-3F8C-415B-A0CF-FF582E0F283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1695450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03" name="Equation" r:id="rId6" imgW="126890" imgH="291847" progId="Equation.3">
                  <p:embed/>
                </p:oleObj>
              </mc:Choice>
              <mc:Fallback>
                <p:oleObj name="Equation" r:id="rId6" imgW="126890" imgH="291847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1695450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8" name="Rectangle 9">
            <a:extLst>
              <a:ext uri="{FF2B5EF4-FFF2-40B4-BE49-F238E27FC236}">
                <a16:creationId xmlns:a16="http://schemas.microsoft.com/office/drawing/2014/main" id="{74153294-FA7A-496D-9624-DB74B5A107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9907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58379" name="Rectangle 10">
            <a:extLst>
              <a:ext uri="{FF2B5EF4-FFF2-40B4-BE49-F238E27FC236}">
                <a16:creationId xmlns:a16="http://schemas.microsoft.com/office/drawing/2014/main" id="{A606A5CD-7093-48F7-9056-2BA21FF7DE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563" y="2801938"/>
            <a:ext cx="15303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58380" name="Rectangle 11">
            <a:extLst>
              <a:ext uri="{FF2B5EF4-FFF2-40B4-BE49-F238E27FC236}">
                <a16:creationId xmlns:a16="http://schemas.microsoft.com/office/drawing/2014/main" id="{9B79E1D4-DB87-4774-8C98-92251423AB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563" y="2801938"/>
            <a:ext cx="15303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58381" name="Object 12">
            <a:extLst>
              <a:ext uri="{FF2B5EF4-FFF2-40B4-BE49-F238E27FC236}">
                <a16:creationId xmlns:a16="http://schemas.microsoft.com/office/drawing/2014/main" id="{02B365D7-2537-4021-9C6E-36C08BF883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5650" y="1341438"/>
          <a:ext cx="3978275" cy="412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04" name="Visio" r:id="rId7" imgW="2860833" imgH="3049710" progId="Visio.Drawing.11">
                  <p:embed/>
                </p:oleObj>
              </mc:Choice>
              <mc:Fallback>
                <p:oleObj name="Visio" r:id="rId7" imgW="2860833" imgH="3049710" progId="Visio.Drawing.11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1341438"/>
                        <a:ext cx="3978275" cy="41259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82" name="Rectangle 13">
            <a:extLst>
              <a:ext uri="{FF2B5EF4-FFF2-40B4-BE49-F238E27FC236}">
                <a16:creationId xmlns:a16="http://schemas.microsoft.com/office/drawing/2014/main" id="{49D79FB8-6A51-4940-BD7C-C58D6D3554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6925" y="2320925"/>
            <a:ext cx="184150" cy="611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b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</a:b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58383" name="Object 14">
            <a:extLst>
              <a:ext uri="{FF2B5EF4-FFF2-40B4-BE49-F238E27FC236}">
                <a16:creationId xmlns:a16="http://schemas.microsoft.com/office/drawing/2014/main" id="{80D40AFC-E819-4B54-9658-08CB663A1DF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67213" y="1509713"/>
          <a:ext cx="4654550" cy="4062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05" name="Visio" r:id="rId9" imgW="3317843" imgH="3049710" progId="Visio.Drawing.11">
                  <p:embed/>
                </p:oleObj>
              </mc:Choice>
              <mc:Fallback>
                <p:oleObj name="Visio" r:id="rId9" imgW="3317843" imgH="3049710" progId="Visio.Drawing.11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7213" y="1509713"/>
                        <a:ext cx="4654550" cy="40624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84" name="Rectangle 15">
            <a:extLst>
              <a:ext uri="{FF2B5EF4-FFF2-40B4-BE49-F238E27FC236}">
                <a16:creationId xmlns:a16="http://schemas.microsoft.com/office/drawing/2014/main" id="{DA5B0710-8C31-4506-B0B4-6F483A6F63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6850" y="5554663"/>
            <a:ext cx="1597025" cy="5286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  <a:buClrTx/>
              <a:buFontTx/>
              <a:buNone/>
            </a:pPr>
            <a:r>
              <a:rPr lang="th-TH" altLang="th-TH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t>วงจรมาตรฐาน</a:t>
            </a:r>
          </a:p>
        </p:txBody>
      </p:sp>
      <p:sp>
        <p:nvSpPr>
          <p:cNvPr id="58385" name="Rectangle 16">
            <a:extLst>
              <a:ext uri="{FF2B5EF4-FFF2-40B4-BE49-F238E27FC236}">
                <a16:creationId xmlns:a16="http://schemas.microsoft.com/office/drawing/2014/main" id="{C56EC907-B72F-49ED-BF1F-267E8EAB58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4463" y="5572125"/>
            <a:ext cx="1497012" cy="5286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  <a:buClrTx/>
              <a:buFontTx/>
              <a:buNone/>
            </a:pPr>
            <a:r>
              <a:rPr lang="th-TH" altLang="th-TH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t>วงจรประยุกต์</a:t>
            </a:r>
          </a:p>
        </p:txBody>
      </p:sp>
      <p:grpSp>
        <p:nvGrpSpPr>
          <p:cNvPr id="21" name="กลุ่ม 20">
            <a:extLst>
              <a:ext uri="{FF2B5EF4-FFF2-40B4-BE49-F238E27FC236}">
                <a16:creationId xmlns:a16="http://schemas.microsoft.com/office/drawing/2014/main" id="{7867340A-F752-442E-889E-B099F0E4C326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2" name="Rectangle 3">
              <a:extLst>
                <a:ext uri="{FF2B5EF4-FFF2-40B4-BE49-F238E27FC236}">
                  <a16:creationId xmlns:a16="http://schemas.microsoft.com/office/drawing/2014/main" id="{833F1546-0390-4599-A9AA-5F53ACBBC1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3" name="Group 13">
              <a:extLst>
                <a:ext uri="{FF2B5EF4-FFF2-40B4-BE49-F238E27FC236}">
                  <a16:creationId xmlns:a16="http://schemas.microsoft.com/office/drawing/2014/main" id="{4068ADC2-414E-463F-9BCF-A2028878F7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4" name="Rectangle 14">
                <a:extLst>
                  <a:ext uri="{FF2B5EF4-FFF2-40B4-BE49-F238E27FC236}">
                    <a16:creationId xmlns:a16="http://schemas.microsoft.com/office/drawing/2014/main" id="{EF281E0B-F9BB-4EFC-8356-18D56A1546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</a:t>
                </a:r>
                <a:r>
                  <a:rPr lang="th-TH" altLang="th-TH" sz="2800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เดรน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     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9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25" name="Picture 15">
                <a:extLst>
                  <a:ext uri="{FF2B5EF4-FFF2-40B4-BE49-F238E27FC236}">
                    <a16:creationId xmlns:a16="http://schemas.microsoft.com/office/drawing/2014/main" id="{5EC84E0B-20BC-46BE-A517-F12420A9AA7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ตัวแทนหมายเลขสไลด์ 5">
            <a:extLst>
              <a:ext uri="{FF2B5EF4-FFF2-40B4-BE49-F238E27FC236}">
                <a16:creationId xmlns:a16="http://schemas.microsoft.com/office/drawing/2014/main" id="{CCBE7043-BC0F-4137-9990-AF1C487F5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65260179-8BED-4CD1-B6DC-389151D0B2F4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23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AC16ADE1-1C75-476D-807F-FEF248F936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1770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0420" name="Rectangle 3">
            <a:extLst>
              <a:ext uri="{FF2B5EF4-FFF2-40B4-BE49-F238E27FC236}">
                <a16:creationId xmlns:a16="http://schemas.microsoft.com/office/drawing/2014/main" id="{E923CFBC-3F4C-418C-91B9-489684F0E2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3888" y="3767138"/>
            <a:ext cx="2555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</a:t>
            </a: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60421" name="Object 4">
            <a:extLst>
              <a:ext uri="{FF2B5EF4-FFF2-40B4-BE49-F238E27FC236}">
                <a16:creationId xmlns:a16="http://schemas.microsoft.com/office/drawing/2014/main" id="{C8387AD7-DB1B-4841-9BCE-899C189D9A7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773363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62" name="Equation" r:id="rId4" imgW="126890" imgH="291847" progId="Equation.3">
                  <p:embed/>
                </p:oleObj>
              </mc:Choice>
              <mc:Fallback>
                <p:oleObj name="Equation" r:id="rId4" imgW="126890" imgH="291847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773363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2" name="Rectangle 5">
            <a:extLst>
              <a:ext uri="{FF2B5EF4-FFF2-40B4-BE49-F238E27FC236}">
                <a16:creationId xmlns:a16="http://schemas.microsoft.com/office/drawing/2014/main" id="{21654111-0A50-4B5A-91FA-B10482F529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85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60423" name="Object 7">
            <a:extLst>
              <a:ext uri="{FF2B5EF4-FFF2-40B4-BE49-F238E27FC236}">
                <a16:creationId xmlns:a16="http://schemas.microsoft.com/office/drawing/2014/main" id="{CD8E6F78-DF7B-4915-AE5D-9846E37D6E8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1695450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63" name="Equation" r:id="rId6" imgW="126890" imgH="291847" progId="Equation.3">
                  <p:embed/>
                </p:oleObj>
              </mc:Choice>
              <mc:Fallback>
                <p:oleObj name="Equation" r:id="rId6" imgW="126890" imgH="291847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1695450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4" name="Rectangle 8">
            <a:extLst>
              <a:ext uri="{FF2B5EF4-FFF2-40B4-BE49-F238E27FC236}">
                <a16:creationId xmlns:a16="http://schemas.microsoft.com/office/drawing/2014/main" id="{5C1ED660-40C7-4C61-9118-5314BA9EFA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9907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0425" name="Rectangle 9">
            <a:extLst>
              <a:ext uri="{FF2B5EF4-FFF2-40B4-BE49-F238E27FC236}">
                <a16:creationId xmlns:a16="http://schemas.microsoft.com/office/drawing/2014/main" id="{DFA351ED-2418-4129-A589-2A496F1FA9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563" y="2801938"/>
            <a:ext cx="15303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0426" name="Rectangle 10">
            <a:extLst>
              <a:ext uri="{FF2B5EF4-FFF2-40B4-BE49-F238E27FC236}">
                <a16:creationId xmlns:a16="http://schemas.microsoft.com/office/drawing/2014/main" id="{211B9CB6-4E64-4357-BE6F-56CE17C084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563" y="2801938"/>
            <a:ext cx="15303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0427" name="Rectangle 11">
            <a:extLst>
              <a:ext uri="{FF2B5EF4-FFF2-40B4-BE49-F238E27FC236}">
                <a16:creationId xmlns:a16="http://schemas.microsoft.com/office/drawing/2014/main" id="{16BF973A-9916-4788-90CD-ECE97E79E4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6925" y="2320925"/>
            <a:ext cx="184150" cy="611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b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</a:b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60428" name="Object 12">
            <a:extLst>
              <a:ext uri="{FF2B5EF4-FFF2-40B4-BE49-F238E27FC236}">
                <a16:creationId xmlns:a16="http://schemas.microsoft.com/office/drawing/2014/main" id="{7297949D-2942-4BD2-A2A1-8846DAF5EE5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7088" y="1628775"/>
          <a:ext cx="4437062" cy="351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64" name="Visio" r:id="rId7" imgW="3175045" imgH="2582994" progId="Visio.Drawing.11">
                  <p:embed/>
                </p:oleObj>
              </mc:Choice>
              <mc:Fallback>
                <p:oleObj name="Visio" r:id="rId7" imgW="3175045" imgH="2582994" progId="Visio.Drawing.11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628775"/>
                        <a:ext cx="4437062" cy="35115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29" name="Object 13">
            <a:extLst>
              <a:ext uri="{FF2B5EF4-FFF2-40B4-BE49-F238E27FC236}">
                <a16:creationId xmlns:a16="http://schemas.microsoft.com/office/drawing/2014/main" id="{FA854E60-A15E-46DF-AC32-364629663F5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000250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65" name="Equation" r:id="rId9" imgW="126890" imgH="291847" progId="Equation.3">
                  <p:embed/>
                </p:oleObj>
              </mc:Choice>
              <mc:Fallback>
                <p:oleObj name="Equation" r:id="rId9" imgW="126890" imgH="291847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000250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30" name="Object 14">
            <a:extLst>
              <a:ext uri="{FF2B5EF4-FFF2-40B4-BE49-F238E27FC236}">
                <a16:creationId xmlns:a16="http://schemas.microsoft.com/office/drawing/2014/main" id="{1C53451E-D0FD-46C2-8386-36898BB74B2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701496"/>
              </p:ext>
            </p:extLst>
          </p:nvPr>
        </p:nvGraphicFramePr>
        <p:xfrm>
          <a:off x="6190787" y="3933826"/>
          <a:ext cx="1728788" cy="884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66" name="Equation" r:id="rId10" imgW="837836" imgH="431613" progId="Equation.3">
                  <p:embed/>
                </p:oleObj>
              </mc:Choice>
              <mc:Fallback>
                <p:oleObj name="Equation" r:id="rId10" imgW="837836" imgH="431613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0787" y="3933826"/>
                        <a:ext cx="1728788" cy="884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31" name="Rectangle 15">
            <a:extLst>
              <a:ext uri="{FF2B5EF4-FFF2-40B4-BE49-F238E27FC236}">
                <a16:creationId xmlns:a16="http://schemas.microsoft.com/office/drawing/2014/main" id="{71446A5D-13AB-416D-9678-4069B58138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8600" y="685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0432" name="Rectangle 16">
            <a:extLst>
              <a:ext uri="{FF2B5EF4-FFF2-40B4-BE49-F238E27FC236}">
                <a16:creationId xmlns:a16="http://schemas.microsoft.com/office/drawing/2014/main" id="{3409658C-CCD3-4636-B8A5-1D149C62B1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8600" y="4413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0433" name="Rectangle 17">
            <a:extLst>
              <a:ext uri="{FF2B5EF4-FFF2-40B4-BE49-F238E27FC236}">
                <a16:creationId xmlns:a16="http://schemas.microsoft.com/office/drawing/2014/main" id="{D6CB8F9F-FC8A-4B43-9C68-620177053D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1500" y="1836372"/>
            <a:ext cx="2881313" cy="112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sz="36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อินพุตอ</a:t>
            </a:r>
            <a:r>
              <a:rPr lang="th-TH" altLang="th-TH" sz="3600" dirty="0" err="1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ิมพีแดนซ์</a:t>
            </a:r>
            <a:endParaRPr lang="en-US" altLang="th-TH" sz="3600" dirty="0">
              <a:solidFill>
                <a:schemeClr val="tx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32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     Zi     =  	R</a:t>
            </a:r>
            <a:r>
              <a:rPr lang="en-US" altLang="th-TH" sz="3200" baseline="-250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G</a:t>
            </a:r>
          </a:p>
        </p:txBody>
      </p:sp>
      <p:sp>
        <p:nvSpPr>
          <p:cNvPr id="143378" name="Rectangle 18">
            <a:extLst>
              <a:ext uri="{FF2B5EF4-FFF2-40B4-BE49-F238E27FC236}">
                <a16:creationId xmlns:a16="http://schemas.microsoft.com/office/drawing/2014/main" id="{2E4F7F55-2F90-4899-9304-659BC91944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1500" y="3326831"/>
            <a:ext cx="2895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th-TH" altLang="th-TH" sz="36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อัตราขยายแรงดัน</a:t>
            </a:r>
            <a:r>
              <a:rPr lang="en-US" altLang="th-TH" sz="36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(Av)</a:t>
            </a:r>
          </a:p>
        </p:txBody>
      </p:sp>
      <p:sp>
        <p:nvSpPr>
          <p:cNvPr id="60435" name="Rectangle 19">
            <a:extLst>
              <a:ext uri="{FF2B5EF4-FFF2-40B4-BE49-F238E27FC236}">
                <a16:creationId xmlns:a16="http://schemas.microsoft.com/office/drawing/2014/main" id="{06C5B4A9-8A76-4F4F-967B-CE2A7B65B3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5589588"/>
            <a:ext cx="50371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  <a:buClrTx/>
              <a:buFontTx/>
              <a:buNone/>
            </a:pPr>
            <a:r>
              <a:rPr lang="en-US" altLang="th-TH" sz="360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วงจรสมมูลทางไฟฟ้าของคอมมอนเดรน</a:t>
            </a:r>
            <a:endParaRPr lang="th-TH" altLang="th-TH" sz="3600">
              <a:solidFill>
                <a:srgbClr val="0000FF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grpSp>
        <p:nvGrpSpPr>
          <p:cNvPr id="23" name="กลุ่ม 22">
            <a:extLst>
              <a:ext uri="{FF2B5EF4-FFF2-40B4-BE49-F238E27FC236}">
                <a16:creationId xmlns:a16="http://schemas.microsoft.com/office/drawing/2014/main" id="{61EF4621-FFE6-408E-9C5D-4C8D7B2D6D64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4" name="Rectangle 3">
              <a:extLst>
                <a:ext uri="{FF2B5EF4-FFF2-40B4-BE49-F238E27FC236}">
                  <a16:creationId xmlns:a16="http://schemas.microsoft.com/office/drawing/2014/main" id="{18EB50BC-38D5-4CC8-9BAE-7EC474ABEE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5" name="Group 13">
              <a:extLst>
                <a:ext uri="{FF2B5EF4-FFF2-40B4-BE49-F238E27FC236}">
                  <a16:creationId xmlns:a16="http://schemas.microsoft.com/office/drawing/2014/main" id="{85350097-D6AB-4D7A-8C2A-1CAA4548162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6" name="Rectangle 14">
                <a:extLst>
                  <a:ext uri="{FF2B5EF4-FFF2-40B4-BE49-F238E27FC236}">
                    <a16:creationId xmlns:a16="http://schemas.microsoft.com/office/drawing/2014/main" id="{5B80BFB4-4DC1-42E4-87BC-E6062DCA7D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</a:t>
                </a:r>
                <a:r>
                  <a:rPr lang="th-TH" altLang="th-TH" sz="2800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เดรน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     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9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27" name="Picture 15">
                <a:extLst>
                  <a:ext uri="{FF2B5EF4-FFF2-40B4-BE49-F238E27FC236}">
                    <a16:creationId xmlns:a16="http://schemas.microsoft.com/office/drawing/2014/main" id="{40012047-F9F1-43CD-B982-B29FF8334B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143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7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ตัวแทนหมายเลขสไลด์ 5">
            <a:extLst>
              <a:ext uri="{FF2B5EF4-FFF2-40B4-BE49-F238E27FC236}">
                <a16:creationId xmlns:a16="http://schemas.microsoft.com/office/drawing/2014/main" id="{B6D10B0F-5BA1-42C4-8B04-C829F6B90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C07C384C-0756-4059-A2C8-3B7A61B1B72C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24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C6BED94B-88F7-427B-A382-0101516A75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3888" y="3643026"/>
            <a:ext cx="3289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3200">
                <a:solidFill>
                  <a:schemeClr val="tx1"/>
                </a:solidFill>
                <a:latin typeface="Verdana" panose="020B0604030504040204" pitchFamily="34" charset="0"/>
              </a:rPr>
              <a:t> </a:t>
            </a:r>
          </a:p>
        </p:txBody>
      </p:sp>
      <p:sp>
        <p:nvSpPr>
          <p:cNvPr id="62470" name="Rectangle 5">
            <a:extLst>
              <a:ext uri="{FF2B5EF4-FFF2-40B4-BE49-F238E27FC236}">
                <a16:creationId xmlns:a16="http://schemas.microsoft.com/office/drawing/2014/main" id="{B0CD00D0-D703-4A4E-81C0-AF40EEB61F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85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2471" name="Rectangle 6">
            <a:extLst>
              <a:ext uri="{FF2B5EF4-FFF2-40B4-BE49-F238E27FC236}">
                <a16:creationId xmlns:a16="http://schemas.microsoft.com/office/drawing/2014/main" id="{71D42C3B-2012-4314-9389-78A711FBF0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71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2472" name="Rectangle 7">
            <a:extLst>
              <a:ext uri="{FF2B5EF4-FFF2-40B4-BE49-F238E27FC236}">
                <a16:creationId xmlns:a16="http://schemas.microsoft.com/office/drawing/2014/main" id="{9979E5A2-2FEE-4BCD-A3F9-78922E8505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71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2474" name="Rectangle 9">
            <a:extLst>
              <a:ext uri="{FF2B5EF4-FFF2-40B4-BE49-F238E27FC236}">
                <a16:creationId xmlns:a16="http://schemas.microsoft.com/office/drawing/2014/main" id="{8DE1F86F-E7AB-4223-8F6B-498F30CD1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9907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2475" name="Rectangle 10">
            <a:extLst>
              <a:ext uri="{FF2B5EF4-FFF2-40B4-BE49-F238E27FC236}">
                <a16:creationId xmlns:a16="http://schemas.microsoft.com/office/drawing/2014/main" id="{B635D53A-A314-4EEF-96B6-C3BEEFEB4C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563" y="2801938"/>
            <a:ext cx="1847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32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62476" name="Rectangle 11">
            <a:extLst>
              <a:ext uri="{FF2B5EF4-FFF2-40B4-BE49-F238E27FC236}">
                <a16:creationId xmlns:a16="http://schemas.microsoft.com/office/drawing/2014/main" id="{3FB4E72B-D7FD-4B43-873A-4C065AEEEB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563" y="2801938"/>
            <a:ext cx="1847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32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62478" name="Object 14">
            <a:extLst>
              <a:ext uri="{FF2B5EF4-FFF2-40B4-BE49-F238E27FC236}">
                <a16:creationId xmlns:a16="http://schemas.microsoft.com/office/drawing/2014/main" id="{9F7E34FB-066F-4F43-80BC-74BD8B848D6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203816"/>
              </p:ext>
            </p:extLst>
          </p:nvPr>
        </p:nvGraphicFramePr>
        <p:xfrm>
          <a:off x="2083375" y="4004279"/>
          <a:ext cx="3800876" cy="9334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07" name="Equation" r:id="rId4" imgW="1905000" imgH="469900" progId="Equation.3">
                  <p:embed/>
                </p:oleObj>
              </mc:Choice>
              <mc:Fallback>
                <p:oleObj name="Equation" r:id="rId4" imgW="1905000" imgH="4699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3375" y="4004279"/>
                        <a:ext cx="3800876" cy="93344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79" name="Rectangle 15">
            <a:extLst>
              <a:ext uri="{FF2B5EF4-FFF2-40B4-BE49-F238E27FC236}">
                <a16:creationId xmlns:a16="http://schemas.microsoft.com/office/drawing/2014/main" id="{B4DF7347-98BE-4D0F-98E8-859BCD6694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8600" y="685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2480" name="Rectangle 16">
            <a:extLst>
              <a:ext uri="{FF2B5EF4-FFF2-40B4-BE49-F238E27FC236}">
                <a16:creationId xmlns:a16="http://schemas.microsoft.com/office/drawing/2014/main" id="{726ECDAE-2190-4BA1-B75E-0F34117EDE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1428145"/>
            <a:ext cx="6769100" cy="2390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3200" dirty="0">
                <a:solidFill>
                  <a:schemeClr val="tx1"/>
                </a:solidFill>
                <a:latin typeface="Angsana New" panose="02020603050405020304" pitchFamily="18" charset="-34"/>
              </a:rPr>
              <a:t>	Vo	=      I</a:t>
            </a:r>
            <a:r>
              <a:rPr lang="en-US" altLang="th-TH" sz="3200" baseline="-25000" dirty="0">
                <a:solidFill>
                  <a:schemeClr val="tx1"/>
                </a:solidFill>
                <a:latin typeface="Angsana New" panose="02020603050405020304" pitchFamily="18" charset="-34"/>
              </a:rPr>
              <a:t>D</a:t>
            </a:r>
            <a:r>
              <a:rPr lang="en-US" altLang="th-TH" sz="3200" dirty="0">
                <a:solidFill>
                  <a:schemeClr val="tx1"/>
                </a:solidFill>
                <a:latin typeface="Arial" panose="020B0604020202020204" pitchFamily="34" charset="0"/>
              </a:rPr>
              <a:t>·</a:t>
            </a:r>
            <a:r>
              <a:rPr lang="en-US" altLang="th-TH" sz="3200" dirty="0">
                <a:solidFill>
                  <a:schemeClr val="tx1"/>
                </a:solidFill>
                <a:latin typeface="Angsana New" panose="02020603050405020304" pitchFamily="18" charset="-34"/>
              </a:rPr>
              <a:t>R</a:t>
            </a:r>
            <a:r>
              <a:rPr lang="en-US" altLang="th-TH" sz="3200" baseline="-25000" dirty="0">
                <a:solidFill>
                  <a:schemeClr val="tx1"/>
                </a:solidFill>
                <a:latin typeface="Angsana New" panose="02020603050405020304" pitchFamily="18" charset="-34"/>
              </a:rPr>
              <a:t>S</a:t>
            </a:r>
            <a:r>
              <a:rPr lang="en-US" altLang="th-TH" sz="3200" dirty="0">
                <a:solidFill>
                  <a:schemeClr val="tx1"/>
                </a:solidFill>
                <a:latin typeface="Angsana New" panose="02020603050405020304" pitchFamily="18" charset="-34"/>
              </a:rPr>
              <a:t>	          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3200" dirty="0">
                <a:solidFill>
                  <a:schemeClr val="tx1"/>
                </a:solidFill>
                <a:latin typeface="Angsana New" panose="02020603050405020304" pitchFamily="18" charset="-34"/>
              </a:rPr>
              <a:t>                           =      </a:t>
            </a:r>
            <a:r>
              <a:rPr lang="en-US" altLang="th-TH" sz="3200" dirty="0" err="1">
                <a:solidFill>
                  <a:schemeClr val="tx1"/>
                </a:solidFill>
                <a:latin typeface="Angsana New" panose="02020603050405020304" pitchFamily="18" charset="-34"/>
              </a:rPr>
              <a:t>g</a:t>
            </a:r>
            <a:r>
              <a:rPr lang="en-US" altLang="th-TH" sz="3200" baseline="-25000" dirty="0" err="1">
                <a:solidFill>
                  <a:schemeClr val="tx1"/>
                </a:solidFill>
                <a:latin typeface="Angsana New" panose="02020603050405020304" pitchFamily="18" charset="-34"/>
              </a:rPr>
              <a:t>m</a:t>
            </a:r>
            <a:r>
              <a:rPr lang="en-US" altLang="th-TH" sz="3200" baseline="30000" dirty="0" err="1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  <a:r>
              <a:rPr lang="en-US" altLang="th-TH" sz="3200" dirty="0" err="1">
                <a:solidFill>
                  <a:schemeClr val="tx1"/>
                </a:solidFill>
                <a:latin typeface="Angsana New" panose="02020603050405020304" pitchFamily="18" charset="-34"/>
              </a:rPr>
              <a:t>V</a:t>
            </a:r>
            <a:r>
              <a:rPr lang="en-US" altLang="th-TH" sz="3200" baseline="-25000" dirty="0" err="1">
                <a:solidFill>
                  <a:schemeClr val="tx1"/>
                </a:solidFill>
                <a:latin typeface="Angsana New" panose="02020603050405020304" pitchFamily="18" charset="-34"/>
              </a:rPr>
              <a:t>gs</a:t>
            </a:r>
            <a:r>
              <a:rPr lang="en-US" altLang="th-TH" sz="3200" baseline="30000" dirty="0" err="1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  <a:r>
              <a:rPr lang="en-US" altLang="th-TH" sz="3200" dirty="0" err="1">
                <a:solidFill>
                  <a:schemeClr val="tx1"/>
                </a:solidFill>
                <a:latin typeface="Angsana New" panose="02020603050405020304" pitchFamily="18" charset="-34"/>
              </a:rPr>
              <a:t>R</a:t>
            </a:r>
            <a:r>
              <a:rPr lang="en-US" altLang="th-TH" sz="3200" baseline="-25000" dirty="0" err="1">
                <a:solidFill>
                  <a:schemeClr val="tx1"/>
                </a:solidFill>
                <a:latin typeface="Angsana New" panose="02020603050405020304" pitchFamily="18" charset="-34"/>
              </a:rPr>
              <a:t>D</a:t>
            </a:r>
            <a:endParaRPr lang="en-US" altLang="th-TH" sz="3200" baseline="-25000" dirty="0">
              <a:solidFill>
                <a:schemeClr val="tx1"/>
              </a:solidFill>
              <a:latin typeface="Angsana New" panose="02020603050405020304" pitchFamily="18" charset="-34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th-TH" sz="3200" baseline="-25000" dirty="0">
              <a:solidFill>
                <a:schemeClr val="tx1"/>
              </a:solidFill>
              <a:latin typeface="Angsana New" panose="02020603050405020304" pitchFamily="18" charset="-34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th-TH" sz="3200" dirty="0">
                <a:solidFill>
                  <a:schemeClr val="tx1"/>
                </a:solidFill>
                <a:latin typeface="Angsana New" panose="02020603050405020304" pitchFamily="18" charset="-34"/>
              </a:rPr>
              <a:t>	Vi	=      </a:t>
            </a:r>
            <a:r>
              <a:rPr lang="en-US" altLang="th-TH" sz="3200" dirty="0" err="1">
                <a:solidFill>
                  <a:schemeClr val="tx1"/>
                </a:solidFill>
                <a:latin typeface="Angsana New" panose="02020603050405020304" pitchFamily="18" charset="-34"/>
              </a:rPr>
              <a:t>V</a:t>
            </a:r>
            <a:r>
              <a:rPr lang="en-US" altLang="th-TH" sz="3200" baseline="-25000" dirty="0" err="1">
                <a:solidFill>
                  <a:schemeClr val="tx1"/>
                </a:solidFill>
                <a:latin typeface="Angsana New" panose="02020603050405020304" pitchFamily="18" charset="-34"/>
              </a:rPr>
              <a:t>gs</a:t>
            </a:r>
            <a:r>
              <a:rPr lang="en-US" altLang="th-TH" sz="3200" dirty="0">
                <a:solidFill>
                  <a:schemeClr val="tx1"/>
                </a:solidFill>
                <a:latin typeface="Angsana New" panose="02020603050405020304" pitchFamily="18" charset="-34"/>
              </a:rPr>
              <a:t>  +  I</a:t>
            </a:r>
            <a:r>
              <a:rPr lang="en-US" altLang="th-TH" sz="3200" baseline="-25000" dirty="0">
                <a:solidFill>
                  <a:schemeClr val="tx1"/>
                </a:solidFill>
                <a:latin typeface="Angsana New" panose="02020603050405020304" pitchFamily="18" charset="-34"/>
              </a:rPr>
              <a:t>D</a:t>
            </a:r>
            <a:r>
              <a:rPr lang="en-US" altLang="th-TH" sz="3200" baseline="30000" dirty="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  <a:r>
              <a:rPr lang="en-US" altLang="th-TH" sz="3200" dirty="0">
                <a:solidFill>
                  <a:schemeClr val="tx1"/>
                </a:solidFill>
                <a:latin typeface="Angsana New" panose="02020603050405020304" pitchFamily="18" charset="-34"/>
              </a:rPr>
              <a:t>R</a:t>
            </a:r>
            <a:r>
              <a:rPr lang="en-US" altLang="th-TH" sz="3200" baseline="-25000" dirty="0">
                <a:solidFill>
                  <a:schemeClr val="tx1"/>
                </a:solidFill>
                <a:latin typeface="Angsana New" panose="02020603050405020304" pitchFamily="18" charset="-34"/>
              </a:rPr>
              <a:t>S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th-TH" sz="3200" dirty="0">
                <a:solidFill>
                  <a:schemeClr val="tx1"/>
                </a:solidFill>
                <a:latin typeface="Angsana New" panose="02020603050405020304" pitchFamily="18" charset="-34"/>
              </a:rPr>
              <a:t>	Vi</a:t>
            </a:r>
            <a:r>
              <a:rPr lang="en-US" altLang="th-TH" sz="32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th-TH" sz="3200" dirty="0">
                <a:solidFill>
                  <a:schemeClr val="tx1"/>
                </a:solidFill>
                <a:latin typeface="Angsana New" panose="02020603050405020304" pitchFamily="18" charset="-34"/>
              </a:rPr>
              <a:t>	=      </a:t>
            </a:r>
            <a:r>
              <a:rPr lang="en-US" altLang="th-TH" sz="3200" dirty="0" err="1">
                <a:solidFill>
                  <a:schemeClr val="tx1"/>
                </a:solidFill>
                <a:latin typeface="Angsana New" panose="02020603050405020304" pitchFamily="18" charset="-34"/>
              </a:rPr>
              <a:t>V</a:t>
            </a:r>
            <a:r>
              <a:rPr lang="en-US" altLang="th-TH" sz="3200" baseline="-25000" dirty="0" err="1">
                <a:solidFill>
                  <a:schemeClr val="tx1"/>
                </a:solidFill>
                <a:latin typeface="Angsana New" panose="02020603050405020304" pitchFamily="18" charset="-34"/>
              </a:rPr>
              <a:t>gs</a:t>
            </a:r>
            <a:r>
              <a:rPr lang="en-US" altLang="th-TH" sz="3200" dirty="0">
                <a:solidFill>
                  <a:schemeClr val="tx1"/>
                </a:solidFill>
                <a:latin typeface="Angsana New" panose="02020603050405020304" pitchFamily="18" charset="-34"/>
              </a:rPr>
              <a:t>   +  </a:t>
            </a:r>
            <a:r>
              <a:rPr lang="en-US" altLang="th-TH" sz="3200" dirty="0" err="1">
                <a:solidFill>
                  <a:schemeClr val="tx1"/>
                </a:solidFill>
                <a:latin typeface="Angsana New" panose="02020603050405020304" pitchFamily="18" charset="-34"/>
              </a:rPr>
              <a:t>g</a:t>
            </a:r>
            <a:r>
              <a:rPr lang="en-US" altLang="th-TH" sz="3200" baseline="-25000" dirty="0" err="1">
                <a:solidFill>
                  <a:schemeClr val="tx1"/>
                </a:solidFill>
                <a:latin typeface="Angsana New" panose="02020603050405020304" pitchFamily="18" charset="-34"/>
              </a:rPr>
              <a:t>m</a:t>
            </a:r>
            <a:r>
              <a:rPr lang="en-US" altLang="th-TH" sz="3200" baseline="30000" dirty="0" err="1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  <a:r>
              <a:rPr lang="en-US" altLang="th-TH" sz="3200" dirty="0" err="1">
                <a:solidFill>
                  <a:schemeClr val="tx1"/>
                </a:solidFill>
                <a:latin typeface="Angsana New" panose="02020603050405020304" pitchFamily="18" charset="-34"/>
              </a:rPr>
              <a:t>V</a:t>
            </a:r>
            <a:r>
              <a:rPr lang="en-US" altLang="th-TH" sz="3200" baseline="-25000" dirty="0" err="1">
                <a:solidFill>
                  <a:schemeClr val="tx1"/>
                </a:solidFill>
                <a:latin typeface="Angsana New" panose="02020603050405020304" pitchFamily="18" charset="-34"/>
              </a:rPr>
              <a:t>gs</a:t>
            </a:r>
            <a:r>
              <a:rPr lang="en-US" altLang="th-TH" sz="3200" baseline="300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en-US" altLang="th-TH" sz="3200" dirty="0">
                <a:solidFill>
                  <a:schemeClr val="tx1"/>
                </a:solidFill>
                <a:latin typeface="Angsana New" panose="02020603050405020304" pitchFamily="18" charset="-34"/>
              </a:rPr>
              <a:t>R</a:t>
            </a:r>
            <a:r>
              <a:rPr lang="en-US" altLang="th-TH" sz="3200" baseline="-25000" dirty="0">
                <a:solidFill>
                  <a:schemeClr val="tx1"/>
                </a:solidFill>
                <a:latin typeface="Angsana New" panose="02020603050405020304" pitchFamily="18" charset="-34"/>
              </a:rPr>
              <a:t>S</a:t>
            </a:r>
          </a:p>
        </p:txBody>
      </p:sp>
      <p:graphicFrame>
        <p:nvGraphicFramePr>
          <p:cNvPr id="62481" name="Object 17">
            <a:extLst>
              <a:ext uri="{FF2B5EF4-FFF2-40B4-BE49-F238E27FC236}">
                <a16:creationId xmlns:a16="http://schemas.microsoft.com/office/drawing/2014/main" id="{9FE790A4-79BF-4FD1-8228-F4C45FD85E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0783939"/>
              </p:ext>
            </p:extLst>
          </p:nvPr>
        </p:nvGraphicFramePr>
        <p:xfrm>
          <a:off x="2086003" y="5227002"/>
          <a:ext cx="3580432" cy="9533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08" name="Equation" r:id="rId6" imgW="1612900" imgH="431800" progId="Equation.3">
                  <p:embed/>
                </p:oleObj>
              </mc:Choice>
              <mc:Fallback>
                <p:oleObj name="Equation" r:id="rId6" imgW="1612900" imgH="4318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6003" y="5227002"/>
                        <a:ext cx="3580432" cy="95330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82" name="Object 18">
            <a:extLst>
              <a:ext uri="{FF2B5EF4-FFF2-40B4-BE49-F238E27FC236}">
                <a16:creationId xmlns:a16="http://schemas.microsoft.com/office/drawing/2014/main" id="{4005A6AB-F223-46FF-B5D8-E912D56D86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5714948"/>
              </p:ext>
            </p:extLst>
          </p:nvPr>
        </p:nvGraphicFramePr>
        <p:xfrm>
          <a:off x="4533900" y="3390900"/>
          <a:ext cx="762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09" name="Equation" r:id="rId8" imgW="75969" imgH="75969" progId="Equation.3">
                  <p:embed/>
                </p:oleObj>
              </mc:Choice>
              <mc:Fallback>
                <p:oleObj name="Equation" r:id="rId8" imgW="75969" imgH="75969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3900" y="3390900"/>
                        <a:ext cx="76200" cy="7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83" name="Object 19">
            <a:extLst>
              <a:ext uri="{FF2B5EF4-FFF2-40B4-BE49-F238E27FC236}">
                <a16:creationId xmlns:a16="http://schemas.microsoft.com/office/drawing/2014/main" id="{A8D5205B-E4CD-4516-8491-B0AC862A0F2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2997099"/>
              </p:ext>
            </p:extLst>
          </p:nvPr>
        </p:nvGraphicFramePr>
        <p:xfrm>
          <a:off x="4533900" y="3390900"/>
          <a:ext cx="762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10" name="Equation" r:id="rId10" imgW="75969" imgH="75969" progId="Equation.3">
                  <p:embed/>
                </p:oleObj>
              </mc:Choice>
              <mc:Fallback>
                <p:oleObj name="Equation" r:id="rId10" imgW="75969" imgH="75969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3900" y="3390900"/>
                        <a:ext cx="76200" cy="7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" name="กลุ่ม 22">
            <a:extLst>
              <a:ext uri="{FF2B5EF4-FFF2-40B4-BE49-F238E27FC236}">
                <a16:creationId xmlns:a16="http://schemas.microsoft.com/office/drawing/2014/main" id="{EE701BC2-F969-4890-842A-13C96ECEA016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4" name="Rectangle 3">
              <a:extLst>
                <a:ext uri="{FF2B5EF4-FFF2-40B4-BE49-F238E27FC236}">
                  <a16:creationId xmlns:a16="http://schemas.microsoft.com/office/drawing/2014/main" id="{9B23A99F-9161-4A65-BABC-43CCCCBF7C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5" name="Group 13">
              <a:extLst>
                <a:ext uri="{FF2B5EF4-FFF2-40B4-BE49-F238E27FC236}">
                  <a16:creationId xmlns:a16="http://schemas.microsoft.com/office/drawing/2014/main" id="{E54C720C-D99B-4DED-80A4-FB15EAC92C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6" name="Rectangle 14">
                <a:extLst>
                  <a:ext uri="{FF2B5EF4-FFF2-40B4-BE49-F238E27FC236}">
                    <a16:creationId xmlns:a16="http://schemas.microsoft.com/office/drawing/2014/main" id="{F8501D7E-2AB6-4F1B-9FAC-2A13454AF4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</a:t>
                </a:r>
                <a:r>
                  <a:rPr lang="th-TH" altLang="th-TH" sz="2800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เดรน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     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9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27" name="Picture 15">
                <a:extLst>
                  <a:ext uri="{FF2B5EF4-FFF2-40B4-BE49-F238E27FC236}">
                    <a16:creationId xmlns:a16="http://schemas.microsoft.com/office/drawing/2014/main" id="{FB070FB8-739F-4E56-A3D6-C67971AABCC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ตัวแทนหมายเลขสไลด์ 5">
            <a:extLst>
              <a:ext uri="{FF2B5EF4-FFF2-40B4-BE49-F238E27FC236}">
                <a16:creationId xmlns:a16="http://schemas.microsoft.com/office/drawing/2014/main" id="{A7FCA5B0-0008-413C-8EDD-0B7EE8DCF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84AFE0D9-FA4F-420E-B7A7-B0B8BCD2A0AB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25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222F31E7-7A3C-4FF0-B3E4-B93D0BDDB8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1770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9FC56DFB-8300-452E-9B07-22E385847A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3888" y="3767138"/>
            <a:ext cx="2555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</a:t>
            </a: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64517" name="Object 4">
            <a:extLst>
              <a:ext uri="{FF2B5EF4-FFF2-40B4-BE49-F238E27FC236}">
                <a16:creationId xmlns:a16="http://schemas.microsoft.com/office/drawing/2014/main" id="{F0BF40AE-36BE-4707-840B-9BAECF31ECB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773363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52" name="Equation" r:id="rId4" imgW="126890" imgH="291847" progId="Equation.3">
                  <p:embed/>
                </p:oleObj>
              </mc:Choice>
              <mc:Fallback>
                <p:oleObj name="Equation" r:id="rId4" imgW="126890" imgH="291847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773363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8" name="Rectangle 5">
            <a:extLst>
              <a:ext uri="{FF2B5EF4-FFF2-40B4-BE49-F238E27FC236}">
                <a16:creationId xmlns:a16="http://schemas.microsoft.com/office/drawing/2014/main" id="{D74F50D5-BEFB-4F57-A6DC-1FF6A89728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85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4519" name="Rectangle 6">
            <a:extLst>
              <a:ext uri="{FF2B5EF4-FFF2-40B4-BE49-F238E27FC236}">
                <a16:creationId xmlns:a16="http://schemas.microsoft.com/office/drawing/2014/main" id="{4F137919-83CD-4999-A6E4-C865219DC7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71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4520" name="Rectangle 7">
            <a:extLst>
              <a:ext uri="{FF2B5EF4-FFF2-40B4-BE49-F238E27FC236}">
                <a16:creationId xmlns:a16="http://schemas.microsoft.com/office/drawing/2014/main" id="{F18634BB-AAA7-4ADC-B2CD-A63E79D0BE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71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64521" name="Object 8">
            <a:extLst>
              <a:ext uri="{FF2B5EF4-FFF2-40B4-BE49-F238E27FC236}">
                <a16:creationId xmlns:a16="http://schemas.microsoft.com/office/drawing/2014/main" id="{31D09E21-F534-4A25-B304-D79C05B97C5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1695450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53" name="Equation" r:id="rId6" imgW="126890" imgH="291847" progId="Equation.3">
                  <p:embed/>
                </p:oleObj>
              </mc:Choice>
              <mc:Fallback>
                <p:oleObj name="Equation" r:id="rId6" imgW="126890" imgH="291847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1695450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22" name="Rectangle 9">
            <a:extLst>
              <a:ext uri="{FF2B5EF4-FFF2-40B4-BE49-F238E27FC236}">
                <a16:creationId xmlns:a16="http://schemas.microsoft.com/office/drawing/2014/main" id="{5A708E2E-2FDB-447F-8E2E-DA4A6C3546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9907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4523" name="Rectangle 10">
            <a:extLst>
              <a:ext uri="{FF2B5EF4-FFF2-40B4-BE49-F238E27FC236}">
                <a16:creationId xmlns:a16="http://schemas.microsoft.com/office/drawing/2014/main" id="{A2B7412E-5129-4FE8-9D61-EDF3F7CD4E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563" y="2801938"/>
            <a:ext cx="15303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4524" name="Rectangle 11">
            <a:extLst>
              <a:ext uri="{FF2B5EF4-FFF2-40B4-BE49-F238E27FC236}">
                <a16:creationId xmlns:a16="http://schemas.microsoft.com/office/drawing/2014/main" id="{85B48D01-DBE0-4757-8262-8CB9C94D43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563" y="2801938"/>
            <a:ext cx="15303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64526" name="Object 13">
            <a:extLst>
              <a:ext uri="{FF2B5EF4-FFF2-40B4-BE49-F238E27FC236}">
                <a16:creationId xmlns:a16="http://schemas.microsoft.com/office/drawing/2014/main" id="{384F2546-9B96-4B82-B525-97B0C166032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000250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54" name="Equation" r:id="rId7" imgW="126890" imgH="291847" progId="Equation.3">
                  <p:embed/>
                </p:oleObj>
              </mc:Choice>
              <mc:Fallback>
                <p:oleObj name="Equation" r:id="rId7" imgW="126890" imgH="291847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000250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27" name="Rectangle 14">
            <a:extLst>
              <a:ext uri="{FF2B5EF4-FFF2-40B4-BE49-F238E27FC236}">
                <a16:creationId xmlns:a16="http://schemas.microsoft.com/office/drawing/2014/main" id="{9FF8A5CA-E9E9-44E7-9379-DD4763C28E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8600" y="685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64528" name="Object 15">
            <a:extLst>
              <a:ext uri="{FF2B5EF4-FFF2-40B4-BE49-F238E27FC236}">
                <a16:creationId xmlns:a16="http://schemas.microsoft.com/office/drawing/2014/main" id="{1FB9DA88-CF8C-4FD2-85B4-D08C2E823A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4401388"/>
              </p:ext>
            </p:extLst>
          </p:nvPr>
        </p:nvGraphicFramePr>
        <p:xfrm>
          <a:off x="863736" y="1998662"/>
          <a:ext cx="3887788" cy="286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55" name="Visio" r:id="rId8" imgW="3448225" imgH="2582994" progId="Visio.Drawing.11">
                  <p:embed/>
                </p:oleObj>
              </mc:Choice>
              <mc:Fallback>
                <p:oleObj name="Visio" r:id="rId8" imgW="3448225" imgH="2582994" progId="Visio.Drawing.11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3736" y="1998662"/>
                        <a:ext cx="3887788" cy="28686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29" name="Rectangle 16">
            <a:extLst>
              <a:ext uri="{FF2B5EF4-FFF2-40B4-BE49-F238E27FC236}">
                <a16:creationId xmlns:a16="http://schemas.microsoft.com/office/drawing/2014/main" id="{37271800-306C-4C59-9357-BD2D2D4DC1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5084763"/>
            <a:ext cx="531018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  <a:buClrTx/>
              <a:buFontTx/>
              <a:buNone/>
            </a:pPr>
            <a:r>
              <a:rPr lang="en-US" altLang="th-TH" sz="3200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วงจรสมมูลทางไฟฟ้าเพื่อหาเอาท์</a:t>
            </a:r>
            <a:r>
              <a:rPr lang="th-TH" altLang="th-TH" sz="3200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พุต</a:t>
            </a:r>
            <a:r>
              <a:rPr lang="en-US" altLang="th-TH" sz="3200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อิมพิแดนซ์</a:t>
            </a:r>
            <a:endParaRPr lang="th-TH" altLang="th-TH" sz="32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4530" name="Rectangle 17">
            <a:extLst>
              <a:ext uri="{FF2B5EF4-FFF2-40B4-BE49-F238E27FC236}">
                <a16:creationId xmlns:a16="http://schemas.microsoft.com/office/drawing/2014/main" id="{E60AC77B-AF22-47E7-A7ED-1BA1A00F17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8211" y="1496090"/>
            <a:ext cx="3968750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3200" dirty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t> </a:t>
            </a:r>
            <a:r>
              <a:rPr lang="en-US" altLang="th-TH" sz="3200" dirty="0" err="1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t>เอาท์</a:t>
            </a:r>
            <a:r>
              <a:rPr lang="th-TH" altLang="th-TH" sz="3200" dirty="0" err="1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t>พุต</a:t>
            </a:r>
            <a:r>
              <a:rPr lang="en-US" altLang="th-TH" sz="3200" dirty="0" err="1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t>อิมพิแดนซ์</a:t>
            </a:r>
            <a:r>
              <a:rPr lang="en-US" altLang="th-TH" sz="3200" dirty="0">
                <a:solidFill>
                  <a:srgbClr val="0000FF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t>(</a:t>
            </a:r>
            <a:r>
              <a:rPr lang="en-US" altLang="th-TH" sz="3200" dirty="0" err="1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เมื่อ</a:t>
            </a:r>
            <a:r>
              <a:rPr lang="en-US" altLang="th-TH" sz="3200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Vi  =  0)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sz="32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    กำหนดให้   </a:t>
            </a:r>
            <a:r>
              <a:rPr lang="en-US" altLang="th-TH" sz="32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r</a:t>
            </a:r>
            <a:r>
              <a:rPr lang="en-US" altLang="th-TH" sz="3200" baseline="-250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m</a:t>
            </a:r>
            <a:r>
              <a:rPr lang="en-US" altLang="th-TH" sz="32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=  1/g</a:t>
            </a:r>
            <a:r>
              <a:rPr lang="en-US" altLang="th-TH" sz="3200" baseline="-250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m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th-TH" sz="3200" dirty="0">
              <a:solidFill>
                <a:schemeClr val="tx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32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Zo	=   R</a:t>
            </a:r>
            <a:r>
              <a:rPr lang="en-US" altLang="th-TH" sz="3200" baseline="-250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S</a:t>
            </a:r>
            <a:r>
              <a:rPr lang="en-US" altLang="th-TH" sz="32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//  r</a:t>
            </a:r>
            <a:r>
              <a:rPr lang="en-US" altLang="th-TH" sz="3200" baseline="-250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m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32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</a:t>
            </a:r>
          </a:p>
        </p:txBody>
      </p:sp>
      <p:grpSp>
        <p:nvGrpSpPr>
          <p:cNvPr id="22" name="กลุ่ม 21">
            <a:extLst>
              <a:ext uri="{FF2B5EF4-FFF2-40B4-BE49-F238E27FC236}">
                <a16:creationId xmlns:a16="http://schemas.microsoft.com/office/drawing/2014/main" id="{A179C4EB-D014-490F-8494-6353BF019448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3" name="Rectangle 3">
              <a:extLst>
                <a:ext uri="{FF2B5EF4-FFF2-40B4-BE49-F238E27FC236}">
                  <a16:creationId xmlns:a16="http://schemas.microsoft.com/office/drawing/2014/main" id="{E208092C-0D0D-41FE-84AA-481C6D8E45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4" name="Group 13">
              <a:extLst>
                <a:ext uri="{FF2B5EF4-FFF2-40B4-BE49-F238E27FC236}">
                  <a16:creationId xmlns:a16="http://schemas.microsoft.com/office/drawing/2014/main" id="{D016140C-219E-4FBC-8100-9E8C15724C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5" name="Rectangle 14">
                <a:extLst>
                  <a:ext uri="{FF2B5EF4-FFF2-40B4-BE49-F238E27FC236}">
                    <a16:creationId xmlns:a16="http://schemas.microsoft.com/office/drawing/2014/main" id="{D4818E12-4532-4985-BD01-7855E0BDEA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</a:t>
                </a:r>
                <a:r>
                  <a:rPr lang="th-TH" altLang="th-TH" sz="2800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เดรน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     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9</a:t>
                </a:r>
              </a:p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26" name="Picture 15">
                <a:extLst>
                  <a:ext uri="{FF2B5EF4-FFF2-40B4-BE49-F238E27FC236}">
                    <a16:creationId xmlns:a16="http://schemas.microsoft.com/office/drawing/2014/main" id="{B2979276-377B-43F7-B167-5EB3FFA83D0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ตัวแทนหมายเลขสไลด์ 5">
            <a:extLst>
              <a:ext uri="{FF2B5EF4-FFF2-40B4-BE49-F238E27FC236}">
                <a16:creationId xmlns:a16="http://schemas.microsoft.com/office/drawing/2014/main" id="{2A3B36FA-008D-45D7-B893-44491F880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F47A92BA-021B-4F71-B6DC-87003399008D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26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5E094AD9-A91F-4952-B26F-8B79376E7E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1770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BAEC19E5-E5D7-4053-A7FA-8CB2AEDE26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3888" y="3767138"/>
            <a:ext cx="2555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</a:t>
            </a: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66565" name="Object 4">
            <a:extLst>
              <a:ext uri="{FF2B5EF4-FFF2-40B4-BE49-F238E27FC236}">
                <a16:creationId xmlns:a16="http://schemas.microsoft.com/office/drawing/2014/main" id="{DF7061E3-FD70-4793-8A81-D7F55692FF9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773363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603" name="Equation" r:id="rId4" imgW="126890" imgH="291847" progId="Equation.3">
                  <p:embed/>
                </p:oleObj>
              </mc:Choice>
              <mc:Fallback>
                <p:oleObj name="Equation" r:id="rId4" imgW="126890" imgH="291847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773363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66" name="Rectangle 5">
            <a:extLst>
              <a:ext uri="{FF2B5EF4-FFF2-40B4-BE49-F238E27FC236}">
                <a16:creationId xmlns:a16="http://schemas.microsoft.com/office/drawing/2014/main" id="{7FA4B990-53AB-48F3-AE81-AD8B1D9186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605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6567" name="Rectangle 6">
            <a:extLst>
              <a:ext uri="{FF2B5EF4-FFF2-40B4-BE49-F238E27FC236}">
                <a16:creationId xmlns:a16="http://schemas.microsoft.com/office/drawing/2014/main" id="{6207CB56-70DA-470E-8A52-01213BE231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71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6568" name="Rectangle 7">
            <a:extLst>
              <a:ext uri="{FF2B5EF4-FFF2-40B4-BE49-F238E27FC236}">
                <a16:creationId xmlns:a16="http://schemas.microsoft.com/office/drawing/2014/main" id="{16C40269-1A3B-4432-A6A1-EC175EAF5D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71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66569" name="Object 8">
            <a:extLst>
              <a:ext uri="{FF2B5EF4-FFF2-40B4-BE49-F238E27FC236}">
                <a16:creationId xmlns:a16="http://schemas.microsoft.com/office/drawing/2014/main" id="{4E201218-83B3-413E-A2DD-E59294CBFCC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1695450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604" name="Equation" r:id="rId6" imgW="126890" imgH="291847" progId="Equation.3">
                  <p:embed/>
                </p:oleObj>
              </mc:Choice>
              <mc:Fallback>
                <p:oleObj name="Equation" r:id="rId6" imgW="126890" imgH="291847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1695450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70" name="Rectangle 9">
            <a:extLst>
              <a:ext uri="{FF2B5EF4-FFF2-40B4-BE49-F238E27FC236}">
                <a16:creationId xmlns:a16="http://schemas.microsoft.com/office/drawing/2014/main" id="{9EDAC74E-C7B5-45E7-8198-CFD13A77C2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9907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6571" name="Rectangle 10">
            <a:extLst>
              <a:ext uri="{FF2B5EF4-FFF2-40B4-BE49-F238E27FC236}">
                <a16:creationId xmlns:a16="http://schemas.microsoft.com/office/drawing/2014/main" id="{830A7986-CAF1-41B6-8160-3F2EA2EA68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563" y="2801938"/>
            <a:ext cx="15303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6572" name="Rectangle 11">
            <a:extLst>
              <a:ext uri="{FF2B5EF4-FFF2-40B4-BE49-F238E27FC236}">
                <a16:creationId xmlns:a16="http://schemas.microsoft.com/office/drawing/2014/main" id="{C564DAD7-2216-4D14-BA90-A3015D9375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563" y="2801938"/>
            <a:ext cx="15303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6573" name="Rectangle 12">
            <a:extLst>
              <a:ext uri="{FF2B5EF4-FFF2-40B4-BE49-F238E27FC236}">
                <a16:creationId xmlns:a16="http://schemas.microsoft.com/office/drawing/2014/main" id="{0AB783FA-52A3-4912-9689-14B654F1CB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6925" y="2320925"/>
            <a:ext cx="184150" cy="611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b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</a:b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66574" name="Object 13">
            <a:extLst>
              <a:ext uri="{FF2B5EF4-FFF2-40B4-BE49-F238E27FC236}">
                <a16:creationId xmlns:a16="http://schemas.microsoft.com/office/drawing/2014/main" id="{1E5E5065-650D-41A3-8C5C-2482DA22018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000250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605" name="Equation" r:id="rId7" imgW="126890" imgH="291847" progId="Equation.3">
                  <p:embed/>
                </p:oleObj>
              </mc:Choice>
              <mc:Fallback>
                <p:oleObj name="Equation" r:id="rId7" imgW="126890" imgH="291847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000250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75" name="Rectangle 14">
            <a:extLst>
              <a:ext uri="{FF2B5EF4-FFF2-40B4-BE49-F238E27FC236}">
                <a16:creationId xmlns:a16="http://schemas.microsoft.com/office/drawing/2014/main" id="{74DE4563-CEAE-4CA4-87D1-99CD817F3E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8600" y="685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66576" name="Object 15">
            <a:extLst>
              <a:ext uri="{FF2B5EF4-FFF2-40B4-BE49-F238E27FC236}">
                <a16:creationId xmlns:a16="http://schemas.microsoft.com/office/drawing/2014/main" id="{38A15D06-8705-4BB0-9080-29B3FFFC53D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1488" y="2038350"/>
          <a:ext cx="4132262" cy="403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606" name="Visio" r:id="rId8" imgW="2949104" imgH="2931749" progId="Visio.Drawing.11">
                  <p:embed/>
                </p:oleObj>
              </mc:Choice>
              <mc:Fallback>
                <p:oleObj name="Visio" r:id="rId8" imgW="2949104" imgH="2931749" progId="Visio.Drawing.11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488" y="2038350"/>
                        <a:ext cx="4132262" cy="403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77" name="Rectangle 16">
            <a:extLst>
              <a:ext uri="{FF2B5EF4-FFF2-40B4-BE49-F238E27FC236}">
                <a16:creationId xmlns:a16="http://schemas.microsoft.com/office/drawing/2014/main" id="{CE566A4B-0C2E-4D27-92B5-752F0DDF81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980" y="1159670"/>
            <a:ext cx="511742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 จากรูปจงคำนวณหา  </a:t>
            </a: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Zi  ,  Zo  ,  A</a:t>
            </a:r>
            <a:r>
              <a:rPr lang="en-US" altLang="th-TH" sz="3200" baseline="-25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V</a:t>
            </a:r>
          </a:p>
        </p:txBody>
      </p:sp>
      <p:sp>
        <p:nvSpPr>
          <p:cNvPr id="66578" name="Rectangle 17">
            <a:extLst>
              <a:ext uri="{FF2B5EF4-FFF2-40B4-BE49-F238E27FC236}">
                <a16:creationId xmlns:a16="http://schemas.microsoft.com/office/drawing/2014/main" id="{95EB72C4-9CAB-4E89-A9F5-67E5CFDF17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1879600"/>
            <a:ext cx="162083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6579" name="Rectangle 18">
            <a:extLst>
              <a:ext uri="{FF2B5EF4-FFF2-40B4-BE49-F238E27FC236}">
                <a16:creationId xmlns:a16="http://schemas.microsoft.com/office/drawing/2014/main" id="{DAD35574-F1A4-4E14-82E0-9E8321BAF6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1879600"/>
            <a:ext cx="16795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6580" name="Rectangle 19">
            <a:extLst>
              <a:ext uri="{FF2B5EF4-FFF2-40B4-BE49-F238E27FC236}">
                <a16:creationId xmlns:a16="http://schemas.microsoft.com/office/drawing/2014/main" id="{B7D72BE3-27F8-43BC-9777-4D0CE3FAF4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1833563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br>
              <a:rPr lang="en-US" altLang="th-TH" sz="10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</a:br>
            <a:endParaRPr lang="en-US" altLang="th-TH" sz="1000">
              <a:solidFill>
                <a:schemeClr val="tx1"/>
              </a:solidFill>
              <a:latin typeface="Verdana" panose="020B0604030504040204" pitchFamily="34" charset="0"/>
              <a:cs typeface="Cordia New" panose="020B0304020202020204" pitchFamily="34" charset="-34"/>
            </a:endParaRPr>
          </a:p>
        </p:txBody>
      </p:sp>
      <p:graphicFrame>
        <p:nvGraphicFramePr>
          <p:cNvPr id="66581" name="Object 20">
            <a:extLst>
              <a:ext uri="{FF2B5EF4-FFF2-40B4-BE49-F238E27FC236}">
                <a16:creationId xmlns:a16="http://schemas.microsoft.com/office/drawing/2014/main" id="{752EEE66-401D-4D67-8DA4-54CD9B7AD5E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02088" y="2066925"/>
          <a:ext cx="5202237" cy="3551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607" name="Visio" r:id="rId10" imgW="3489256" imgH="2547903" progId="Visio.Drawing.11">
                  <p:embed/>
                </p:oleObj>
              </mc:Choice>
              <mc:Fallback>
                <p:oleObj name="Visio" r:id="rId10" imgW="3489256" imgH="2547903" progId="Visio.Drawing.11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2088" y="2066925"/>
                        <a:ext cx="5202237" cy="3551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" name="กลุ่ม 24">
            <a:extLst>
              <a:ext uri="{FF2B5EF4-FFF2-40B4-BE49-F238E27FC236}">
                <a16:creationId xmlns:a16="http://schemas.microsoft.com/office/drawing/2014/main" id="{5A3A6432-7D25-4640-AA27-3F977F96314B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6" name="Rectangle 3">
              <a:extLst>
                <a:ext uri="{FF2B5EF4-FFF2-40B4-BE49-F238E27FC236}">
                  <a16:creationId xmlns:a16="http://schemas.microsoft.com/office/drawing/2014/main" id="{E713E53D-2FFE-4DA7-BCB9-9E717F95A4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7" name="Group 13">
              <a:extLst>
                <a:ext uri="{FF2B5EF4-FFF2-40B4-BE49-F238E27FC236}">
                  <a16:creationId xmlns:a16="http://schemas.microsoft.com/office/drawing/2014/main" id="{1867FA50-2545-48EC-ABF6-6F573A8424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8" name="Rectangle 14">
                <a:extLst>
                  <a:ext uri="{FF2B5EF4-FFF2-40B4-BE49-F238E27FC236}">
                    <a16:creationId xmlns:a16="http://schemas.microsoft.com/office/drawing/2014/main" id="{57780579-FCE4-4AA3-8CE7-5DC46466DE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</a:t>
                </a:r>
                <a:r>
                  <a:rPr lang="th-TH" altLang="th-TH" sz="2800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เดรน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     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9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29" name="Picture 15">
                <a:extLst>
                  <a:ext uri="{FF2B5EF4-FFF2-40B4-BE49-F238E27FC236}">
                    <a16:creationId xmlns:a16="http://schemas.microsoft.com/office/drawing/2014/main" id="{3A4F1E9F-98D6-43B7-9A3A-784FFECD062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ตัวแทนหมายเลขสไลด์ 5">
            <a:extLst>
              <a:ext uri="{FF2B5EF4-FFF2-40B4-BE49-F238E27FC236}">
                <a16:creationId xmlns:a16="http://schemas.microsoft.com/office/drawing/2014/main" id="{AAB79607-32C9-415B-8950-C68ED0730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16395D23-D5DA-4770-8861-C6B5FEF44072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27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9F56046F-EEE6-42FF-934F-6CC27F9C46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1770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8612" name="Rectangle 3">
            <a:extLst>
              <a:ext uri="{FF2B5EF4-FFF2-40B4-BE49-F238E27FC236}">
                <a16:creationId xmlns:a16="http://schemas.microsoft.com/office/drawing/2014/main" id="{B9743D62-D9FC-4DC4-B4F6-92DD85A09D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3888" y="3767138"/>
            <a:ext cx="2555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</a:t>
            </a: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68613" name="Object 4">
            <a:extLst>
              <a:ext uri="{FF2B5EF4-FFF2-40B4-BE49-F238E27FC236}">
                <a16:creationId xmlns:a16="http://schemas.microsoft.com/office/drawing/2014/main" id="{6CDD0D02-1CBF-4C22-BCE4-214CE95C1A3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773363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73" name="Equation" r:id="rId4" imgW="126890" imgH="291847" progId="Equation.3">
                  <p:embed/>
                </p:oleObj>
              </mc:Choice>
              <mc:Fallback>
                <p:oleObj name="Equation" r:id="rId4" imgW="126890" imgH="291847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773363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14" name="Rectangle 5">
            <a:extLst>
              <a:ext uri="{FF2B5EF4-FFF2-40B4-BE49-F238E27FC236}">
                <a16:creationId xmlns:a16="http://schemas.microsoft.com/office/drawing/2014/main" id="{5485E71F-799E-4A5A-BA1C-DE5A159B25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85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68616" name="Object 8">
            <a:extLst>
              <a:ext uri="{FF2B5EF4-FFF2-40B4-BE49-F238E27FC236}">
                <a16:creationId xmlns:a16="http://schemas.microsoft.com/office/drawing/2014/main" id="{85AF3FF0-CECC-4F16-BB23-4C7500565D2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1695450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74" name="Equation" r:id="rId6" imgW="126890" imgH="291847" progId="Equation.3">
                  <p:embed/>
                </p:oleObj>
              </mc:Choice>
              <mc:Fallback>
                <p:oleObj name="Equation" r:id="rId6" imgW="126890" imgH="291847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1695450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17" name="Rectangle 9">
            <a:extLst>
              <a:ext uri="{FF2B5EF4-FFF2-40B4-BE49-F238E27FC236}">
                <a16:creationId xmlns:a16="http://schemas.microsoft.com/office/drawing/2014/main" id="{9AB5ADFE-B896-45C1-A673-188150ED3F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9907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8618" name="Rectangle 10">
            <a:extLst>
              <a:ext uri="{FF2B5EF4-FFF2-40B4-BE49-F238E27FC236}">
                <a16:creationId xmlns:a16="http://schemas.microsoft.com/office/drawing/2014/main" id="{A7721A35-E934-408E-9F22-26E6ACB8EB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563" y="2801938"/>
            <a:ext cx="15303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8619" name="Rectangle 11">
            <a:extLst>
              <a:ext uri="{FF2B5EF4-FFF2-40B4-BE49-F238E27FC236}">
                <a16:creationId xmlns:a16="http://schemas.microsoft.com/office/drawing/2014/main" id="{0FD06D7F-7E5E-4657-BC74-9EBB2B474B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563" y="2801938"/>
            <a:ext cx="15303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8620" name="Rectangle 12">
            <a:extLst>
              <a:ext uri="{FF2B5EF4-FFF2-40B4-BE49-F238E27FC236}">
                <a16:creationId xmlns:a16="http://schemas.microsoft.com/office/drawing/2014/main" id="{1294D507-E359-42C0-93E4-991B84A3EB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6925" y="2320925"/>
            <a:ext cx="184150" cy="611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b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</a:b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68621" name="Object 13">
            <a:extLst>
              <a:ext uri="{FF2B5EF4-FFF2-40B4-BE49-F238E27FC236}">
                <a16:creationId xmlns:a16="http://schemas.microsoft.com/office/drawing/2014/main" id="{49024E66-D73E-4548-9B6F-343F345D449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000250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75" name="Equation" r:id="rId7" imgW="126890" imgH="291847" progId="Equation.3">
                  <p:embed/>
                </p:oleObj>
              </mc:Choice>
              <mc:Fallback>
                <p:oleObj name="Equation" r:id="rId7" imgW="126890" imgH="291847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000250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22" name="Rectangle 14">
            <a:extLst>
              <a:ext uri="{FF2B5EF4-FFF2-40B4-BE49-F238E27FC236}">
                <a16:creationId xmlns:a16="http://schemas.microsoft.com/office/drawing/2014/main" id="{AC899851-3724-43AC-9C7A-27EB6961D3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8600" y="685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8623" name="Rectangle 15">
            <a:extLst>
              <a:ext uri="{FF2B5EF4-FFF2-40B4-BE49-F238E27FC236}">
                <a16:creationId xmlns:a16="http://schemas.microsoft.com/office/drawing/2014/main" id="{20ADCC1D-3A78-44F7-A39F-0E4712CED8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1879600"/>
            <a:ext cx="162083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8624" name="Rectangle 16">
            <a:extLst>
              <a:ext uri="{FF2B5EF4-FFF2-40B4-BE49-F238E27FC236}">
                <a16:creationId xmlns:a16="http://schemas.microsoft.com/office/drawing/2014/main" id="{84457866-7C68-45A5-B312-845696786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1879600"/>
            <a:ext cx="16795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8625" name="Rectangle 17">
            <a:extLst>
              <a:ext uri="{FF2B5EF4-FFF2-40B4-BE49-F238E27FC236}">
                <a16:creationId xmlns:a16="http://schemas.microsoft.com/office/drawing/2014/main" id="{5FC9426C-B061-4568-8511-8040550E87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1833563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br>
              <a:rPr lang="en-US" altLang="th-TH" sz="10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</a:br>
            <a:endParaRPr lang="en-US" altLang="th-TH" sz="1000">
              <a:solidFill>
                <a:schemeClr val="tx1"/>
              </a:solidFill>
              <a:latin typeface="Verdana" panose="020B0604030504040204" pitchFamily="34" charset="0"/>
              <a:cs typeface="Cordia New" panose="020B0304020202020204" pitchFamily="34" charset="-34"/>
            </a:endParaRPr>
          </a:p>
        </p:txBody>
      </p:sp>
      <p:graphicFrame>
        <p:nvGraphicFramePr>
          <p:cNvPr id="151570" name="Group 18">
            <a:extLst>
              <a:ext uri="{FF2B5EF4-FFF2-40B4-BE49-F238E27FC236}">
                <a16:creationId xmlns:a16="http://schemas.microsoft.com/office/drawing/2014/main" id="{5950E934-B4C0-4E2C-AF36-08313B909A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719423"/>
              </p:ext>
            </p:extLst>
          </p:nvPr>
        </p:nvGraphicFramePr>
        <p:xfrm>
          <a:off x="1098550" y="1468438"/>
          <a:ext cx="4481562" cy="3200400"/>
        </p:xfrm>
        <a:graphic>
          <a:graphicData uri="http://schemas.openxmlformats.org/drawingml/2006/table">
            <a:tbl>
              <a:tblPr/>
              <a:tblGrid>
                <a:gridCol w="20399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16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27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V</a:t>
                      </a:r>
                      <a:r>
                        <a:rPr kumimoji="0" lang="en-US" altLang="th-TH" sz="36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GS</a:t>
                      </a:r>
                      <a:r>
                        <a:rPr kumimoji="0" lang="en-US" altLang="th-TH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(V)</a:t>
                      </a:r>
                      <a:endParaRPr kumimoji="0" lang="en-US" altLang="th-TH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I</a:t>
                      </a:r>
                      <a:r>
                        <a:rPr kumimoji="0" lang="en-US" altLang="th-TH" sz="36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D</a:t>
                      </a:r>
                      <a:r>
                        <a:rPr kumimoji="0" lang="en-US" altLang="th-TH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 (mA)</a:t>
                      </a:r>
                      <a:endParaRPr kumimoji="0" lang="en-US" altLang="th-TH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27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0</a:t>
                      </a:r>
                      <a:endParaRPr kumimoji="0" lang="en-US" altLang="th-TH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      I</a:t>
                      </a:r>
                      <a:r>
                        <a:rPr kumimoji="0" lang="en-US" altLang="th-TH" sz="36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DSS</a:t>
                      </a:r>
                      <a:r>
                        <a:rPr kumimoji="0" lang="en-US" altLang="th-TH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    =  16</a:t>
                      </a:r>
                      <a:endParaRPr kumimoji="0" lang="en-US" altLang="th-TH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27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0.3V</a:t>
                      </a:r>
                      <a:r>
                        <a:rPr kumimoji="0" lang="en-US" altLang="th-TH" sz="36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P</a:t>
                      </a:r>
                      <a:r>
                        <a:rPr kumimoji="0" lang="en-US" altLang="th-TH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=  -1.2v</a:t>
                      </a:r>
                      <a:endParaRPr kumimoji="0" lang="en-US" altLang="th-TH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   I</a:t>
                      </a:r>
                      <a:r>
                        <a:rPr kumimoji="0" lang="en-US" altLang="th-TH" sz="36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DSS</a:t>
                      </a:r>
                      <a:r>
                        <a:rPr kumimoji="0" lang="en-US" altLang="th-TH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/2   =  8</a:t>
                      </a:r>
                      <a:endParaRPr kumimoji="0" lang="en-US" altLang="th-TH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27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0.5V</a:t>
                      </a:r>
                      <a:r>
                        <a:rPr kumimoji="0" lang="en-US" altLang="th-TH" sz="36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P</a:t>
                      </a:r>
                      <a:r>
                        <a:rPr kumimoji="0" lang="en-US" altLang="th-TH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=   -2v</a:t>
                      </a:r>
                      <a:endParaRPr kumimoji="0" lang="en-US" altLang="th-TH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 I</a:t>
                      </a:r>
                      <a:r>
                        <a:rPr kumimoji="0" lang="en-US" altLang="th-TH" sz="36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DSS</a:t>
                      </a:r>
                      <a:r>
                        <a:rPr kumimoji="0" lang="en-US" altLang="th-TH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/4   =  4</a:t>
                      </a:r>
                      <a:endParaRPr kumimoji="0" lang="en-US" altLang="th-TH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27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V</a:t>
                      </a:r>
                      <a:r>
                        <a:rPr kumimoji="0" lang="en-US" altLang="th-TH" sz="36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P</a:t>
                      </a:r>
                      <a:r>
                        <a:rPr kumimoji="0" lang="en-US" altLang="th-TH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=   -4v</a:t>
                      </a:r>
                      <a:endParaRPr kumimoji="0" lang="en-US" altLang="th-TH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0</a:t>
                      </a:r>
                      <a:endParaRPr kumimoji="0" lang="en-US" altLang="th-TH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51590" name="Group 38">
            <a:extLst>
              <a:ext uri="{FF2B5EF4-FFF2-40B4-BE49-F238E27FC236}">
                <a16:creationId xmlns:a16="http://schemas.microsoft.com/office/drawing/2014/main" id="{1156FF97-F4BC-4A4B-B077-3F1B0EF5F3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0256754"/>
              </p:ext>
            </p:extLst>
          </p:nvPr>
        </p:nvGraphicFramePr>
        <p:xfrm>
          <a:off x="5292080" y="4702175"/>
          <a:ext cx="2808312" cy="1920876"/>
        </p:xfrm>
        <a:graphic>
          <a:graphicData uri="http://schemas.openxmlformats.org/drawingml/2006/table">
            <a:tbl>
              <a:tblPr/>
              <a:tblGrid>
                <a:gridCol w="1368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029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V</a:t>
                      </a:r>
                      <a:r>
                        <a:rPr kumimoji="0" lang="en-US" altLang="th-TH" sz="36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GS</a:t>
                      </a:r>
                      <a:r>
                        <a:rPr kumimoji="0" lang="en-US" altLang="th-TH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(V)</a:t>
                      </a:r>
                      <a:endParaRPr kumimoji="0" lang="en-US" altLang="th-TH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marL="91428" marR="9142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I</a:t>
                      </a:r>
                      <a:r>
                        <a:rPr kumimoji="0" lang="en-US" altLang="th-TH" sz="36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D</a:t>
                      </a:r>
                      <a:r>
                        <a:rPr kumimoji="0" lang="en-US" altLang="th-TH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 (mA)</a:t>
                      </a:r>
                      <a:endParaRPr kumimoji="0" lang="en-US" altLang="th-TH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marL="91428" marR="9142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29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0</a:t>
                      </a:r>
                    </a:p>
                  </a:txBody>
                  <a:tcPr marL="91428" marR="9142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0</a:t>
                      </a:r>
                    </a:p>
                  </a:txBody>
                  <a:tcPr marL="91428" marR="9142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29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-4</a:t>
                      </a:r>
                    </a:p>
                  </a:txBody>
                  <a:tcPr marL="91428" marR="9142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1.818</a:t>
                      </a:r>
                    </a:p>
                  </a:txBody>
                  <a:tcPr marL="91428" marR="9142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23" name="กลุ่ม 22">
            <a:extLst>
              <a:ext uri="{FF2B5EF4-FFF2-40B4-BE49-F238E27FC236}">
                <a16:creationId xmlns:a16="http://schemas.microsoft.com/office/drawing/2014/main" id="{34DFB2B1-2017-49A7-A485-D4FF8585A3AB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4" name="Rectangle 3">
              <a:extLst>
                <a:ext uri="{FF2B5EF4-FFF2-40B4-BE49-F238E27FC236}">
                  <a16:creationId xmlns:a16="http://schemas.microsoft.com/office/drawing/2014/main" id="{4F0C9EE7-DD6E-4B6C-9F2E-F1B15AE63E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5" name="Group 13">
              <a:extLst>
                <a:ext uri="{FF2B5EF4-FFF2-40B4-BE49-F238E27FC236}">
                  <a16:creationId xmlns:a16="http://schemas.microsoft.com/office/drawing/2014/main" id="{538BDF34-D4C6-44D6-A1DB-6C81F05979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6" name="Rectangle 14">
                <a:extLst>
                  <a:ext uri="{FF2B5EF4-FFF2-40B4-BE49-F238E27FC236}">
                    <a16:creationId xmlns:a16="http://schemas.microsoft.com/office/drawing/2014/main" id="{122AF5D1-A59D-4921-BC6D-C211A9018C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</a:t>
                </a:r>
                <a:r>
                  <a:rPr lang="th-TH" altLang="th-TH" sz="2800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เดรน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     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9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27" name="Picture 15">
                <a:extLst>
                  <a:ext uri="{FF2B5EF4-FFF2-40B4-BE49-F238E27FC236}">
                    <a16:creationId xmlns:a16="http://schemas.microsoft.com/office/drawing/2014/main" id="{A2C6E7E0-D1D1-4E40-86B8-A838410808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D94B3FED-C81E-4878-B1FF-D4386BC7809F}"/>
              </a:ext>
            </a:extLst>
          </p:cNvPr>
          <p:cNvSpPr/>
          <p:nvPr/>
        </p:nvSpPr>
        <p:spPr>
          <a:xfrm>
            <a:off x="5954221" y="4052422"/>
            <a:ext cx="20249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ตารางเส้นโหลดไลน์</a:t>
            </a:r>
            <a:endParaRPr lang="th-TH" dirty="0"/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55AD16D8-A100-43E5-9A43-8030E4EF3ABB}"/>
              </a:ext>
            </a:extLst>
          </p:cNvPr>
          <p:cNvSpPr/>
          <p:nvPr/>
        </p:nvSpPr>
        <p:spPr>
          <a:xfrm>
            <a:off x="1830388" y="4929515"/>
            <a:ext cx="20714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ตารางเส้นกระแส </a:t>
            </a:r>
            <a:r>
              <a:rPr lang="en-US" altLang="th-TH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ID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51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1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ตัวแทนหมายเลขสไลด์ 5">
            <a:extLst>
              <a:ext uri="{FF2B5EF4-FFF2-40B4-BE49-F238E27FC236}">
                <a16:creationId xmlns:a16="http://schemas.microsoft.com/office/drawing/2014/main" id="{8E9FE31C-64F9-40E4-90FD-F8FEE67D5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D286D186-C9F4-45E5-9B0C-881B6F125619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28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E5A32F39-E070-49F4-865E-C64D73A4C9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1770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0660" name="Rectangle 3">
            <a:extLst>
              <a:ext uri="{FF2B5EF4-FFF2-40B4-BE49-F238E27FC236}">
                <a16:creationId xmlns:a16="http://schemas.microsoft.com/office/drawing/2014/main" id="{30F6F857-E162-4B71-BFF4-C3D5952021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3888" y="3767138"/>
            <a:ext cx="2555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</a:t>
            </a: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70661" name="Object 4">
            <a:extLst>
              <a:ext uri="{FF2B5EF4-FFF2-40B4-BE49-F238E27FC236}">
                <a16:creationId xmlns:a16="http://schemas.microsoft.com/office/drawing/2014/main" id="{3FBB2A97-7211-4DDE-B2A8-2C50927F418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773363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94" name="Equation" r:id="rId4" imgW="126890" imgH="291847" progId="Equation.3">
                  <p:embed/>
                </p:oleObj>
              </mc:Choice>
              <mc:Fallback>
                <p:oleObj name="Equation" r:id="rId4" imgW="126890" imgH="291847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773363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62" name="Rectangle 5">
            <a:extLst>
              <a:ext uri="{FF2B5EF4-FFF2-40B4-BE49-F238E27FC236}">
                <a16:creationId xmlns:a16="http://schemas.microsoft.com/office/drawing/2014/main" id="{BD17C0E4-E5C8-41F7-AEF5-E8F5E7BECB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85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0663" name="Rectangle 6">
            <a:extLst>
              <a:ext uri="{FF2B5EF4-FFF2-40B4-BE49-F238E27FC236}">
                <a16:creationId xmlns:a16="http://schemas.microsoft.com/office/drawing/2014/main" id="{EF42C8EB-8FB9-4CCF-901A-D92D75B555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71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0664" name="Rectangle 7">
            <a:extLst>
              <a:ext uri="{FF2B5EF4-FFF2-40B4-BE49-F238E27FC236}">
                <a16:creationId xmlns:a16="http://schemas.microsoft.com/office/drawing/2014/main" id="{0F286861-A050-46A2-B45A-2CA23CED91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71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70665" name="Object 8">
            <a:extLst>
              <a:ext uri="{FF2B5EF4-FFF2-40B4-BE49-F238E27FC236}">
                <a16:creationId xmlns:a16="http://schemas.microsoft.com/office/drawing/2014/main" id="{191EBAA5-365B-4978-9B8A-D96C7DEC7DD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1695450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95" name="Equation" r:id="rId6" imgW="126890" imgH="291847" progId="Equation.3">
                  <p:embed/>
                </p:oleObj>
              </mc:Choice>
              <mc:Fallback>
                <p:oleObj name="Equation" r:id="rId6" imgW="126890" imgH="291847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1695450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66" name="Rectangle 9">
            <a:extLst>
              <a:ext uri="{FF2B5EF4-FFF2-40B4-BE49-F238E27FC236}">
                <a16:creationId xmlns:a16="http://schemas.microsoft.com/office/drawing/2014/main" id="{03EF515C-CC40-4ED1-A8B6-B2972DA2FA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9907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0667" name="Rectangle 10">
            <a:extLst>
              <a:ext uri="{FF2B5EF4-FFF2-40B4-BE49-F238E27FC236}">
                <a16:creationId xmlns:a16="http://schemas.microsoft.com/office/drawing/2014/main" id="{B7FAAE71-97E2-447A-B2B7-FE45B087A1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563" y="2801938"/>
            <a:ext cx="15303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0668" name="Rectangle 11">
            <a:extLst>
              <a:ext uri="{FF2B5EF4-FFF2-40B4-BE49-F238E27FC236}">
                <a16:creationId xmlns:a16="http://schemas.microsoft.com/office/drawing/2014/main" id="{05C4E8ED-7B78-41DC-A85D-AC2C10B164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563" y="2801938"/>
            <a:ext cx="15303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0669" name="Rectangle 12">
            <a:extLst>
              <a:ext uri="{FF2B5EF4-FFF2-40B4-BE49-F238E27FC236}">
                <a16:creationId xmlns:a16="http://schemas.microsoft.com/office/drawing/2014/main" id="{2820A378-ABE8-428D-8D3B-96EE652E3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6925" y="2320925"/>
            <a:ext cx="184150" cy="611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b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</a:b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70670" name="Object 13">
            <a:extLst>
              <a:ext uri="{FF2B5EF4-FFF2-40B4-BE49-F238E27FC236}">
                <a16:creationId xmlns:a16="http://schemas.microsoft.com/office/drawing/2014/main" id="{C13407D0-09EF-400A-8BFF-64552DF79BB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000250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96" name="Equation" r:id="rId7" imgW="126890" imgH="291847" progId="Equation.3">
                  <p:embed/>
                </p:oleObj>
              </mc:Choice>
              <mc:Fallback>
                <p:oleObj name="Equation" r:id="rId7" imgW="126890" imgH="291847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000250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71" name="Rectangle 14">
            <a:extLst>
              <a:ext uri="{FF2B5EF4-FFF2-40B4-BE49-F238E27FC236}">
                <a16:creationId xmlns:a16="http://schemas.microsoft.com/office/drawing/2014/main" id="{899B4453-9BE5-44F8-8603-C148A78FB8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8600" y="685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0672" name="Rectangle 15">
            <a:extLst>
              <a:ext uri="{FF2B5EF4-FFF2-40B4-BE49-F238E27FC236}">
                <a16:creationId xmlns:a16="http://schemas.microsoft.com/office/drawing/2014/main" id="{B2904DC8-09B4-43B1-B6E0-32351C4432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1879600"/>
            <a:ext cx="162083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0673" name="Rectangle 16">
            <a:extLst>
              <a:ext uri="{FF2B5EF4-FFF2-40B4-BE49-F238E27FC236}">
                <a16:creationId xmlns:a16="http://schemas.microsoft.com/office/drawing/2014/main" id="{D51BA4B0-7206-41CC-B33D-45F02E0C63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1879600"/>
            <a:ext cx="16795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0674" name="Rectangle 17">
            <a:extLst>
              <a:ext uri="{FF2B5EF4-FFF2-40B4-BE49-F238E27FC236}">
                <a16:creationId xmlns:a16="http://schemas.microsoft.com/office/drawing/2014/main" id="{4A03F304-1A0B-4BE2-9E7A-6A7195C209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1833563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br>
              <a:rPr lang="en-US" altLang="th-TH" sz="10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</a:br>
            <a:endParaRPr lang="en-US" altLang="th-TH" sz="1000">
              <a:solidFill>
                <a:schemeClr val="tx1"/>
              </a:solidFill>
              <a:latin typeface="Verdana" panose="020B0604030504040204" pitchFamily="34" charset="0"/>
              <a:cs typeface="Cordia New" panose="020B0304020202020204" pitchFamily="34" charset="-34"/>
            </a:endParaRPr>
          </a:p>
        </p:txBody>
      </p:sp>
      <p:graphicFrame>
        <p:nvGraphicFramePr>
          <p:cNvPr id="70675" name="Object 18">
            <a:extLst>
              <a:ext uri="{FF2B5EF4-FFF2-40B4-BE49-F238E27FC236}">
                <a16:creationId xmlns:a16="http://schemas.microsoft.com/office/drawing/2014/main" id="{9BEA94F1-040E-473E-AF58-E496F916A25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225" y="1411288"/>
          <a:ext cx="4678363" cy="471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97" name="Visio" r:id="rId8" imgW="3091434" imgH="3134487" progId="Visio.Drawing.11">
                  <p:embed/>
                </p:oleObj>
              </mc:Choice>
              <mc:Fallback>
                <p:oleObj name="Visio" r:id="rId8" imgW="3091434" imgH="3134487" progId="Visio.Drawing.11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225" y="1411288"/>
                        <a:ext cx="4678363" cy="4711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76" name="Rectangle 19">
            <a:extLst>
              <a:ext uri="{FF2B5EF4-FFF2-40B4-BE49-F238E27FC236}">
                <a16:creationId xmlns:a16="http://schemas.microsoft.com/office/drawing/2014/main" id="{C16212C5-A2F9-4540-B3A3-E352AD451D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8369" y="1382419"/>
            <a:ext cx="4679950" cy="397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sz="3600" dirty="0">
                <a:solidFill>
                  <a:schemeClr val="tx1"/>
                </a:solidFill>
                <a:latin typeface="Angsana New" panose="02020603050405020304" pitchFamily="18" charset="-34"/>
              </a:rPr>
              <a:t>อ่านค่าที่ได้จากกราฟ</a:t>
            </a:r>
            <a:endParaRPr lang="en-US" altLang="th-TH" sz="3600" dirty="0">
              <a:solidFill>
                <a:schemeClr val="tx1"/>
              </a:solidFill>
              <a:latin typeface="Angsana New" panose="02020603050405020304" pitchFamily="18" charset="-34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3600" dirty="0">
                <a:solidFill>
                  <a:schemeClr val="tx1"/>
                </a:solidFill>
                <a:latin typeface="Angsana New" panose="02020603050405020304" pitchFamily="18" charset="-34"/>
              </a:rPr>
              <a:t>	I</a:t>
            </a:r>
            <a:r>
              <a:rPr lang="en-US" altLang="th-TH" sz="3600" baseline="-25000" dirty="0">
                <a:solidFill>
                  <a:schemeClr val="tx1"/>
                </a:solidFill>
                <a:latin typeface="Angsana New" panose="02020603050405020304" pitchFamily="18" charset="-34"/>
              </a:rPr>
              <a:t>D</a:t>
            </a:r>
            <a:r>
              <a:rPr lang="en-US" altLang="th-TH" sz="3600" dirty="0">
                <a:solidFill>
                  <a:schemeClr val="tx1"/>
                </a:solidFill>
                <a:latin typeface="Angsana New" panose="02020603050405020304" pitchFamily="18" charset="-34"/>
              </a:rPr>
              <a:t>     =   1.3 mA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3600" dirty="0">
                <a:solidFill>
                  <a:schemeClr val="tx1"/>
                </a:solidFill>
                <a:latin typeface="Angsana New" panose="02020603050405020304" pitchFamily="18" charset="-34"/>
              </a:rPr>
              <a:t>	V</a:t>
            </a:r>
            <a:r>
              <a:rPr lang="en-US" altLang="th-TH" sz="3600" baseline="-25000" dirty="0">
                <a:solidFill>
                  <a:schemeClr val="tx1"/>
                </a:solidFill>
                <a:latin typeface="Angsana New" panose="02020603050405020304" pitchFamily="18" charset="-34"/>
              </a:rPr>
              <a:t>GS</a:t>
            </a:r>
            <a:r>
              <a:rPr lang="en-US" altLang="th-TH" sz="3600" dirty="0">
                <a:solidFill>
                  <a:schemeClr val="tx1"/>
                </a:solidFill>
                <a:latin typeface="Angsana New" panose="02020603050405020304" pitchFamily="18" charset="-34"/>
              </a:rPr>
              <a:t>  =   2.86 V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th-TH" sz="3600" dirty="0">
              <a:solidFill>
                <a:schemeClr val="tx1"/>
              </a:solidFill>
              <a:latin typeface="Angsana New" panose="02020603050405020304" pitchFamily="18" charset="-34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3600" dirty="0">
                <a:solidFill>
                  <a:schemeClr val="tx1"/>
                </a:solidFill>
                <a:latin typeface="Angsana New" panose="02020603050405020304" pitchFamily="18" charset="-34"/>
              </a:rPr>
              <a:t>    V</a:t>
            </a:r>
            <a:r>
              <a:rPr lang="en-US" altLang="th-TH" sz="3600" baseline="-25000" dirty="0">
                <a:solidFill>
                  <a:schemeClr val="tx1"/>
                </a:solidFill>
                <a:latin typeface="Angsana New" panose="02020603050405020304" pitchFamily="18" charset="-34"/>
              </a:rPr>
              <a:t>DS</a:t>
            </a:r>
            <a:r>
              <a:rPr lang="en-US" altLang="th-TH" sz="3600" dirty="0">
                <a:solidFill>
                  <a:schemeClr val="tx1"/>
                </a:solidFill>
                <a:latin typeface="Angsana New" panose="02020603050405020304" pitchFamily="18" charset="-34"/>
              </a:rPr>
              <a:t>      =   V</a:t>
            </a:r>
            <a:r>
              <a:rPr lang="en-US" altLang="th-TH" sz="3600" baseline="-25000" dirty="0">
                <a:solidFill>
                  <a:schemeClr val="tx1"/>
                </a:solidFill>
                <a:latin typeface="Angsana New" panose="02020603050405020304" pitchFamily="18" charset="-34"/>
              </a:rPr>
              <a:t>DD</a:t>
            </a:r>
            <a:r>
              <a:rPr lang="en-US" altLang="th-TH" sz="3600" dirty="0">
                <a:solidFill>
                  <a:schemeClr val="tx1"/>
                </a:solidFill>
                <a:latin typeface="Angsana New" panose="02020603050405020304" pitchFamily="18" charset="-34"/>
              </a:rPr>
              <a:t>   -   I</a:t>
            </a:r>
            <a:r>
              <a:rPr lang="en-US" altLang="th-TH" sz="3600" baseline="-25000" dirty="0">
                <a:solidFill>
                  <a:schemeClr val="tx1"/>
                </a:solidFill>
                <a:latin typeface="Angsana New" panose="02020603050405020304" pitchFamily="18" charset="-34"/>
              </a:rPr>
              <a:t>D</a:t>
            </a:r>
            <a:r>
              <a:rPr lang="en-US" altLang="th-TH" sz="3600" dirty="0">
                <a:solidFill>
                  <a:schemeClr val="tx1"/>
                </a:solidFill>
                <a:latin typeface="Arial" panose="020B0604020202020204" pitchFamily="34" charset="0"/>
              </a:rPr>
              <a:t>·</a:t>
            </a:r>
            <a:r>
              <a:rPr lang="en-US" altLang="th-TH" sz="3600" dirty="0">
                <a:solidFill>
                  <a:schemeClr val="tx1"/>
                </a:solidFill>
                <a:latin typeface="Angsana New" panose="02020603050405020304" pitchFamily="18" charset="-34"/>
              </a:rPr>
              <a:t> R</a:t>
            </a:r>
            <a:r>
              <a:rPr lang="en-US" altLang="th-TH" sz="3600" baseline="-25000" dirty="0">
                <a:solidFill>
                  <a:schemeClr val="tx1"/>
                </a:solidFill>
                <a:latin typeface="Angsana New" panose="02020603050405020304" pitchFamily="18" charset="-34"/>
              </a:rPr>
              <a:t>S</a:t>
            </a:r>
            <a:endParaRPr lang="en-US" altLang="th-TH" sz="3600" dirty="0">
              <a:solidFill>
                <a:schemeClr val="tx1"/>
              </a:solidFill>
              <a:latin typeface="Angsana New" panose="02020603050405020304" pitchFamily="18" charset="-34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3600" dirty="0">
                <a:solidFill>
                  <a:schemeClr val="tx1"/>
                </a:solidFill>
                <a:latin typeface="Angsana New" panose="02020603050405020304" pitchFamily="18" charset="-34"/>
              </a:rPr>
              <a:t>                =   9 V   -  1.3mA(2.2k</a:t>
            </a:r>
            <a:r>
              <a:rPr lang="en-US" altLang="th-TH" sz="2400" dirty="0">
                <a:solidFill>
                  <a:schemeClr val="tx1"/>
                </a:solidFill>
                <a:latin typeface="Angsana New" panose="02020603050405020304" pitchFamily="18" charset="-34"/>
                <a:sym typeface="Symbol" panose="05050102010706020507" pitchFamily="18" charset="2"/>
              </a:rPr>
              <a:t></a:t>
            </a:r>
            <a:r>
              <a:rPr lang="en-US" altLang="th-TH" sz="3600" dirty="0">
                <a:solidFill>
                  <a:schemeClr val="tx1"/>
                </a:solidFill>
                <a:latin typeface="Angsana New" panose="02020603050405020304" pitchFamily="18" charset="-34"/>
              </a:rPr>
              <a:t>)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3600" dirty="0">
                <a:solidFill>
                  <a:schemeClr val="tx1"/>
                </a:solidFill>
                <a:latin typeface="Angsana New" panose="02020603050405020304" pitchFamily="18" charset="-34"/>
                <a:sym typeface="Symbol" panose="05050102010706020507" pitchFamily="18" charset="2"/>
              </a:rPr>
              <a:t>      V</a:t>
            </a:r>
            <a:r>
              <a:rPr lang="en-US" altLang="th-TH" sz="3600" baseline="-25000" dirty="0">
                <a:solidFill>
                  <a:schemeClr val="tx1"/>
                </a:solidFill>
                <a:latin typeface="Angsana New" panose="02020603050405020304" pitchFamily="18" charset="-34"/>
                <a:sym typeface="Symbol" panose="05050102010706020507" pitchFamily="18" charset="2"/>
              </a:rPr>
              <a:t>DS</a:t>
            </a:r>
            <a:r>
              <a:rPr lang="en-US" altLang="th-TH" sz="3600" dirty="0">
                <a:solidFill>
                  <a:schemeClr val="tx1"/>
                </a:solidFill>
                <a:latin typeface="Angsana New" panose="02020603050405020304" pitchFamily="18" charset="-34"/>
                <a:sym typeface="Symbol" panose="05050102010706020507" pitchFamily="18" charset="2"/>
              </a:rPr>
              <a:t>   =   6.14 V</a:t>
            </a:r>
          </a:p>
        </p:txBody>
      </p:sp>
      <p:grpSp>
        <p:nvGrpSpPr>
          <p:cNvPr id="24" name="กลุ่ม 23">
            <a:extLst>
              <a:ext uri="{FF2B5EF4-FFF2-40B4-BE49-F238E27FC236}">
                <a16:creationId xmlns:a16="http://schemas.microsoft.com/office/drawing/2014/main" id="{B78F12F6-E58F-480E-B04A-E4AEE81DD8DF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5" name="Rectangle 3">
              <a:extLst>
                <a:ext uri="{FF2B5EF4-FFF2-40B4-BE49-F238E27FC236}">
                  <a16:creationId xmlns:a16="http://schemas.microsoft.com/office/drawing/2014/main" id="{EDA5F3EB-EA8F-4E49-9AD4-1AD77DFBA2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6" name="Group 13">
              <a:extLst>
                <a:ext uri="{FF2B5EF4-FFF2-40B4-BE49-F238E27FC236}">
                  <a16:creationId xmlns:a16="http://schemas.microsoft.com/office/drawing/2014/main" id="{C28FBE78-D3E6-4D58-8532-102A3651A6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7" name="Rectangle 14">
                <a:extLst>
                  <a:ext uri="{FF2B5EF4-FFF2-40B4-BE49-F238E27FC236}">
                    <a16:creationId xmlns:a16="http://schemas.microsoft.com/office/drawing/2014/main" id="{F308678F-2EB8-45FE-A9D4-8707985DB6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</a:t>
                </a:r>
                <a:r>
                  <a:rPr lang="th-TH" altLang="th-TH" sz="2800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เดรน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     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9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28" name="Picture 15">
                <a:extLst>
                  <a:ext uri="{FF2B5EF4-FFF2-40B4-BE49-F238E27FC236}">
                    <a16:creationId xmlns:a16="http://schemas.microsoft.com/office/drawing/2014/main" id="{4C1860EC-AA18-4CBC-9293-9A2D19AC9A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ตัวแทนหมายเลขสไลด์ 5">
            <a:extLst>
              <a:ext uri="{FF2B5EF4-FFF2-40B4-BE49-F238E27FC236}">
                <a16:creationId xmlns:a16="http://schemas.microsoft.com/office/drawing/2014/main" id="{8AA7803F-0388-4199-B051-C5082AC4A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C08BBA1D-0AB9-4CAD-AD39-8716F54D8084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29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AE60F179-8C44-4F66-A42C-ACC12AC10C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1770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64C758A5-1B3D-4D22-8509-164091B390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3888" y="3767138"/>
            <a:ext cx="2555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</a:t>
            </a: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72709" name="Object 4">
            <a:extLst>
              <a:ext uri="{FF2B5EF4-FFF2-40B4-BE49-F238E27FC236}">
                <a16:creationId xmlns:a16="http://schemas.microsoft.com/office/drawing/2014/main" id="{ED23BA2B-EB17-485B-9B09-F897BB87A46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773363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45" name="Equation" r:id="rId4" imgW="126890" imgH="291847" progId="Equation.3">
                  <p:embed/>
                </p:oleObj>
              </mc:Choice>
              <mc:Fallback>
                <p:oleObj name="Equation" r:id="rId4" imgW="126890" imgH="291847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773363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10" name="Rectangle 5">
            <a:extLst>
              <a:ext uri="{FF2B5EF4-FFF2-40B4-BE49-F238E27FC236}">
                <a16:creationId xmlns:a16="http://schemas.microsoft.com/office/drawing/2014/main" id="{9D85A108-A69B-442C-B6CF-85CB656E63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85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2711" name="Rectangle 6">
            <a:extLst>
              <a:ext uri="{FF2B5EF4-FFF2-40B4-BE49-F238E27FC236}">
                <a16:creationId xmlns:a16="http://schemas.microsoft.com/office/drawing/2014/main" id="{ED06A2DD-BFD5-4467-88DA-0E7AAFE7C3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71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2712" name="Rectangle 7">
            <a:extLst>
              <a:ext uri="{FF2B5EF4-FFF2-40B4-BE49-F238E27FC236}">
                <a16:creationId xmlns:a16="http://schemas.microsoft.com/office/drawing/2014/main" id="{E7C13FB6-8A9B-48B1-ADE2-F59D16365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71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72713" name="Object 8">
            <a:extLst>
              <a:ext uri="{FF2B5EF4-FFF2-40B4-BE49-F238E27FC236}">
                <a16:creationId xmlns:a16="http://schemas.microsoft.com/office/drawing/2014/main" id="{C6F7D748-962E-4E82-AAC2-060CC1F546E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1695450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46" name="Equation" r:id="rId6" imgW="126890" imgH="291847" progId="Equation.3">
                  <p:embed/>
                </p:oleObj>
              </mc:Choice>
              <mc:Fallback>
                <p:oleObj name="Equation" r:id="rId6" imgW="126890" imgH="291847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1695450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14" name="Rectangle 10">
            <a:extLst>
              <a:ext uri="{FF2B5EF4-FFF2-40B4-BE49-F238E27FC236}">
                <a16:creationId xmlns:a16="http://schemas.microsoft.com/office/drawing/2014/main" id="{759A5EF4-70B7-4639-A2D7-B53F56334A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563" y="2801938"/>
            <a:ext cx="15303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2715" name="Rectangle 11">
            <a:extLst>
              <a:ext uri="{FF2B5EF4-FFF2-40B4-BE49-F238E27FC236}">
                <a16:creationId xmlns:a16="http://schemas.microsoft.com/office/drawing/2014/main" id="{17EB71E3-E31B-4BB3-8BFC-E65CE58F06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563" y="2801938"/>
            <a:ext cx="15303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72716" name="Object 12">
            <a:extLst>
              <a:ext uri="{FF2B5EF4-FFF2-40B4-BE49-F238E27FC236}">
                <a16:creationId xmlns:a16="http://schemas.microsoft.com/office/drawing/2014/main" id="{E89707B4-679F-47E8-9DED-96E1A25264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000250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47" name="Equation" r:id="rId7" imgW="126890" imgH="291847" progId="Equation.3">
                  <p:embed/>
                </p:oleObj>
              </mc:Choice>
              <mc:Fallback>
                <p:oleObj name="Equation" r:id="rId7" imgW="126890" imgH="291847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000250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17" name="Rectangle 13">
            <a:extLst>
              <a:ext uri="{FF2B5EF4-FFF2-40B4-BE49-F238E27FC236}">
                <a16:creationId xmlns:a16="http://schemas.microsoft.com/office/drawing/2014/main" id="{78758B28-195F-4A41-BF27-FC44EF43A0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8600" y="685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2718" name="Rectangle 14">
            <a:extLst>
              <a:ext uri="{FF2B5EF4-FFF2-40B4-BE49-F238E27FC236}">
                <a16:creationId xmlns:a16="http://schemas.microsoft.com/office/drawing/2014/main" id="{AE54AD9E-CCFA-4D47-9064-ED202E1997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1879600"/>
            <a:ext cx="162083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2719" name="Rectangle 15">
            <a:extLst>
              <a:ext uri="{FF2B5EF4-FFF2-40B4-BE49-F238E27FC236}">
                <a16:creationId xmlns:a16="http://schemas.microsoft.com/office/drawing/2014/main" id="{BBF8B77E-6C91-40DA-9F3F-3B3A626288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1879600"/>
            <a:ext cx="16795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2720" name="Rectangle 16">
            <a:extLst>
              <a:ext uri="{FF2B5EF4-FFF2-40B4-BE49-F238E27FC236}">
                <a16:creationId xmlns:a16="http://schemas.microsoft.com/office/drawing/2014/main" id="{A79DC240-95C1-4FDC-8371-EFEA2C7D9D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1833563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br>
              <a:rPr lang="en-US" altLang="th-TH" sz="10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</a:br>
            <a:endParaRPr lang="en-US" altLang="th-TH" sz="1000">
              <a:solidFill>
                <a:schemeClr val="tx1"/>
              </a:solidFill>
              <a:latin typeface="Verdana" panose="020B0604030504040204" pitchFamily="34" charset="0"/>
              <a:cs typeface="Cordia New" panose="020B0304020202020204" pitchFamily="34" charset="-34"/>
            </a:endParaRPr>
          </a:p>
        </p:txBody>
      </p:sp>
      <p:graphicFrame>
        <p:nvGraphicFramePr>
          <p:cNvPr id="72721" name="Object 17">
            <a:extLst>
              <a:ext uri="{FF2B5EF4-FFF2-40B4-BE49-F238E27FC236}">
                <a16:creationId xmlns:a16="http://schemas.microsoft.com/office/drawing/2014/main" id="{021DE886-FA77-497D-9CE9-A2C0F8D513B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28775" y="2886075"/>
          <a:ext cx="4727575" cy="158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48" name="Equation" r:id="rId8" imgW="2032000" imgH="685800" progId="Equation.3">
                  <p:embed/>
                </p:oleObj>
              </mc:Choice>
              <mc:Fallback>
                <p:oleObj name="Equation" r:id="rId8" imgW="2032000" imgH="6858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8775" y="2886075"/>
                        <a:ext cx="4727575" cy="158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22" name="Object 18">
            <a:extLst>
              <a:ext uri="{FF2B5EF4-FFF2-40B4-BE49-F238E27FC236}">
                <a16:creationId xmlns:a16="http://schemas.microsoft.com/office/drawing/2014/main" id="{AC4B3198-8DAD-44CA-BBD7-BDD256F3FB4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89050" y="4722813"/>
          <a:ext cx="7377113" cy="158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49" name="Equation" r:id="rId10" imgW="3314700" imgH="711200" progId="Equation.3">
                  <p:embed/>
                </p:oleObj>
              </mc:Choice>
              <mc:Fallback>
                <p:oleObj name="Equation" r:id="rId10" imgW="3314700" imgH="7112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9050" y="4722813"/>
                        <a:ext cx="7377113" cy="158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2724" name="รูปภาพ 1">
            <a:extLst>
              <a:ext uri="{FF2B5EF4-FFF2-40B4-BE49-F238E27FC236}">
                <a16:creationId xmlns:a16="http://schemas.microsoft.com/office/drawing/2014/main" id="{AA55098C-14D8-4420-95EF-9F2A291BA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5" y="1462088"/>
            <a:ext cx="3459163" cy="103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" name="กลุ่ม 22">
            <a:extLst>
              <a:ext uri="{FF2B5EF4-FFF2-40B4-BE49-F238E27FC236}">
                <a16:creationId xmlns:a16="http://schemas.microsoft.com/office/drawing/2014/main" id="{A7394619-A8FC-4EEA-B18C-228CFFA2A7E7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4" name="Rectangle 3">
              <a:extLst>
                <a:ext uri="{FF2B5EF4-FFF2-40B4-BE49-F238E27FC236}">
                  <a16:creationId xmlns:a16="http://schemas.microsoft.com/office/drawing/2014/main" id="{B207FFD8-D5F9-41C0-80AA-617CA80345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5" name="Group 13">
              <a:extLst>
                <a:ext uri="{FF2B5EF4-FFF2-40B4-BE49-F238E27FC236}">
                  <a16:creationId xmlns:a16="http://schemas.microsoft.com/office/drawing/2014/main" id="{0C94E2D9-CAC7-43E5-8B1D-3D348E23F3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6" name="Rectangle 14">
                <a:extLst>
                  <a:ext uri="{FF2B5EF4-FFF2-40B4-BE49-F238E27FC236}">
                    <a16:creationId xmlns:a16="http://schemas.microsoft.com/office/drawing/2014/main" id="{CA6C51FF-18FD-486A-807F-0C9E98BE5F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</a:t>
                </a:r>
                <a:r>
                  <a:rPr lang="th-TH" altLang="th-TH" sz="2800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เดรน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     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9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27" name="Picture 15">
                <a:extLst>
                  <a:ext uri="{FF2B5EF4-FFF2-40B4-BE49-F238E27FC236}">
                    <a16:creationId xmlns:a16="http://schemas.microsoft.com/office/drawing/2014/main" id="{44553018-BC2F-416D-B442-85AFE43951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ตัวแทนหมายเลขสไลด์ 5">
            <a:extLst>
              <a:ext uri="{FF2B5EF4-FFF2-40B4-BE49-F238E27FC236}">
                <a16:creationId xmlns:a16="http://schemas.microsoft.com/office/drawing/2014/main" id="{B0A2366E-AC12-40F4-AEFC-C37DA2A04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5AE00091-999B-482E-99CE-DF3E040A9EC1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30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4755" name="Rectangle 2">
            <a:extLst>
              <a:ext uri="{FF2B5EF4-FFF2-40B4-BE49-F238E27FC236}">
                <a16:creationId xmlns:a16="http://schemas.microsoft.com/office/drawing/2014/main" id="{947400BD-DA5A-44FB-99D3-6DF739BD0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1770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4756" name="Rectangle 3">
            <a:extLst>
              <a:ext uri="{FF2B5EF4-FFF2-40B4-BE49-F238E27FC236}">
                <a16:creationId xmlns:a16="http://schemas.microsoft.com/office/drawing/2014/main" id="{28E876E1-231F-4492-AA94-D4D6F6E8D5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3888" y="3767138"/>
            <a:ext cx="2555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</a:t>
            </a: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74757" name="Object 4">
            <a:extLst>
              <a:ext uri="{FF2B5EF4-FFF2-40B4-BE49-F238E27FC236}">
                <a16:creationId xmlns:a16="http://schemas.microsoft.com/office/drawing/2014/main" id="{FC32C97A-5273-4792-9FD2-8B30F9A9243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773363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90" name="Equation" r:id="rId4" imgW="126890" imgH="291847" progId="Equation.3">
                  <p:embed/>
                </p:oleObj>
              </mc:Choice>
              <mc:Fallback>
                <p:oleObj name="Equation" r:id="rId4" imgW="126890" imgH="291847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773363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758" name="Rectangle 5">
            <a:extLst>
              <a:ext uri="{FF2B5EF4-FFF2-40B4-BE49-F238E27FC236}">
                <a16:creationId xmlns:a16="http://schemas.microsoft.com/office/drawing/2014/main" id="{07BD5B9A-E92C-45A8-8765-BF59CADC75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85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4759" name="Rectangle 6">
            <a:extLst>
              <a:ext uri="{FF2B5EF4-FFF2-40B4-BE49-F238E27FC236}">
                <a16:creationId xmlns:a16="http://schemas.microsoft.com/office/drawing/2014/main" id="{12710BDB-9727-4B7F-8764-C94F2489F8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71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4760" name="Rectangle 7">
            <a:extLst>
              <a:ext uri="{FF2B5EF4-FFF2-40B4-BE49-F238E27FC236}">
                <a16:creationId xmlns:a16="http://schemas.microsoft.com/office/drawing/2014/main" id="{5E7A163A-07B7-48F8-AC89-D4F0F9A499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71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74761" name="Object 8">
            <a:extLst>
              <a:ext uri="{FF2B5EF4-FFF2-40B4-BE49-F238E27FC236}">
                <a16:creationId xmlns:a16="http://schemas.microsoft.com/office/drawing/2014/main" id="{E944D449-5524-4F95-8943-EA4C38EC636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1695450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91" name="Equation" r:id="rId6" imgW="126890" imgH="291847" progId="Equation.3">
                  <p:embed/>
                </p:oleObj>
              </mc:Choice>
              <mc:Fallback>
                <p:oleObj name="Equation" r:id="rId6" imgW="126890" imgH="291847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1695450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762" name="Rectangle 9">
            <a:extLst>
              <a:ext uri="{FF2B5EF4-FFF2-40B4-BE49-F238E27FC236}">
                <a16:creationId xmlns:a16="http://schemas.microsoft.com/office/drawing/2014/main" id="{4823B7CD-6CF0-427F-9CEC-091884E6C5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9907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4763" name="Rectangle 10">
            <a:extLst>
              <a:ext uri="{FF2B5EF4-FFF2-40B4-BE49-F238E27FC236}">
                <a16:creationId xmlns:a16="http://schemas.microsoft.com/office/drawing/2014/main" id="{C2686A68-D583-470A-A5FC-7A495B8DEF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563" y="2801938"/>
            <a:ext cx="15303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4764" name="Rectangle 11">
            <a:extLst>
              <a:ext uri="{FF2B5EF4-FFF2-40B4-BE49-F238E27FC236}">
                <a16:creationId xmlns:a16="http://schemas.microsoft.com/office/drawing/2014/main" id="{7FA6D24F-5DC3-4E20-B851-2D85466F03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563" y="2801938"/>
            <a:ext cx="15303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74765" name="Object 12">
            <a:extLst>
              <a:ext uri="{FF2B5EF4-FFF2-40B4-BE49-F238E27FC236}">
                <a16:creationId xmlns:a16="http://schemas.microsoft.com/office/drawing/2014/main" id="{772DED4B-F8CE-46D3-A889-C3945FC92FE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000250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92" name="Equation" r:id="rId7" imgW="126890" imgH="291847" progId="Equation.3">
                  <p:embed/>
                </p:oleObj>
              </mc:Choice>
              <mc:Fallback>
                <p:oleObj name="Equation" r:id="rId7" imgW="126890" imgH="291847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000250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766" name="Rectangle 13">
            <a:extLst>
              <a:ext uri="{FF2B5EF4-FFF2-40B4-BE49-F238E27FC236}">
                <a16:creationId xmlns:a16="http://schemas.microsoft.com/office/drawing/2014/main" id="{262AA679-5D65-4B68-BBEF-7A54F0A4C7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8600" y="685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4767" name="Rectangle 14">
            <a:extLst>
              <a:ext uri="{FF2B5EF4-FFF2-40B4-BE49-F238E27FC236}">
                <a16:creationId xmlns:a16="http://schemas.microsoft.com/office/drawing/2014/main" id="{6DA08E95-48B2-420C-A8E1-A77B1F7B30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1879600"/>
            <a:ext cx="162083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4768" name="Rectangle 15">
            <a:extLst>
              <a:ext uri="{FF2B5EF4-FFF2-40B4-BE49-F238E27FC236}">
                <a16:creationId xmlns:a16="http://schemas.microsoft.com/office/drawing/2014/main" id="{7A3748F4-07EB-4D64-BDBC-7383059421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1879600"/>
            <a:ext cx="16795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4769" name="Rectangle 16">
            <a:extLst>
              <a:ext uri="{FF2B5EF4-FFF2-40B4-BE49-F238E27FC236}">
                <a16:creationId xmlns:a16="http://schemas.microsoft.com/office/drawing/2014/main" id="{31CF130A-BE0D-4F43-910F-1C0B5C3BDB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1833563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br>
              <a:rPr lang="en-US" altLang="th-TH" sz="10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</a:br>
            <a:endParaRPr lang="en-US" altLang="th-TH" sz="1000">
              <a:solidFill>
                <a:schemeClr val="tx1"/>
              </a:solidFill>
              <a:latin typeface="Verdana" panose="020B0604030504040204" pitchFamily="34" charset="0"/>
              <a:cs typeface="Cordia New" panose="020B0304020202020204" pitchFamily="34" charset="-34"/>
            </a:endParaRPr>
          </a:p>
        </p:txBody>
      </p:sp>
      <p:graphicFrame>
        <p:nvGraphicFramePr>
          <p:cNvPr id="74770" name="Object 19">
            <a:extLst>
              <a:ext uri="{FF2B5EF4-FFF2-40B4-BE49-F238E27FC236}">
                <a16:creationId xmlns:a16="http://schemas.microsoft.com/office/drawing/2014/main" id="{BCA01146-8C87-44C7-8FA3-74493B10F81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0113" y="1565275"/>
          <a:ext cx="7556500" cy="150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93" name="Equation" r:id="rId8" imgW="3352800" imgH="660400" progId="Equation.3">
                  <p:embed/>
                </p:oleObj>
              </mc:Choice>
              <mc:Fallback>
                <p:oleObj name="Equation" r:id="rId8" imgW="3352800" imgH="6604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1565275"/>
                        <a:ext cx="7556500" cy="150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771" name="Rectangle 20">
            <a:extLst>
              <a:ext uri="{FF2B5EF4-FFF2-40B4-BE49-F238E27FC236}">
                <a16:creationId xmlns:a16="http://schemas.microsoft.com/office/drawing/2014/main" id="{3B9D1976-9BBE-42D3-9B80-3695B2219D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713" y="4283075"/>
            <a:ext cx="3902075" cy="175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3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</a:t>
            </a:r>
            <a:r>
              <a:rPr lang="en-US" altLang="th-TH" sz="3600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Zo   =      1/g</a:t>
            </a:r>
            <a:r>
              <a:rPr lang="en-US" altLang="th-TH" sz="3600" baseline="-25000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m</a:t>
            </a:r>
            <a:r>
              <a:rPr lang="en-US" altLang="th-TH" sz="3600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  //  R</a:t>
            </a:r>
            <a:r>
              <a:rPr lang="en-US" altLang="th-TH" sz="3600" baseline="-25000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S</a:t>
            </a:r>
            <a:r>
              <a:rPr lang="en-US" altLang="th-TH" sz="3600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   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3600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          =      1/ 2.3mS // 2.2k</a:t>
            </a:r>
            <a:r>
              <a:rPr lang="en-US" altLang="th-TH" sz="2400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</a:t>
            </a:r>
            <a:endParaRPr lang="en-US" altLang="th-TH" sz="2400">
              <a:solidFill>
                <a:schemeClr val="tx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th-TH" sz="3600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Zo      =      363.05 </a:t>
            </a:r>
            <a:r>
              <a:rPr lang="en-US" altLang="th-TH" sz="2400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  <a:sym typeface="Symbol" panose="05050102010706020507" pitchFamily="18" charset="2"/>
              </a:rPr>
              <a:t></a:t>
            </a:r>
          </a:p>
        </p:txBody>
      </p:sp>
      <p:sp>
        <p:nvSpPr>
          <p:cNvPr id="74772" name="Rectangle 21">
            <a:extLst>
              <a:ext uri="{FF2B5EF4-FFF2-40B4-BE49-F238E27FC236}">
                <a16:creationId xmlns:a16="http://schemas.microsoft.com/office/drawing/2014/main" id="{0F8CB73E-F05E-4ADE-A0B9-6A88286AD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4175" y="3438525"/>
            <a:ext cx="354965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th-TH" sz="36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Zi	=   R</a:t>
            </a:r>
            <a:r>
              <a:rPr lang="en-US" altLang="th-TH" sz="3600" baseline="-250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G</a:t>
            </a:r>
            <a:r>
              <a:rPr lang="en-US" altLang="th-TH" sz="36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=  1M</a:t>
            </a:r>
            <a:r>
              <a:rPr lang="en-US" altLang="th-TH"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  <a:sym typeface="Symbol" panose="05050102010706020507" pitchFamily="18" charset="2"/>
              </a:rPr>
              <a:t></a:t>
            </a:r>
            <a:r>
              <a:rPr lang="en-US" altLang="th-TH" sz="36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  <a:sym typeface="Symbol" panose="05050102010706020507" pitchFamily="18" charset="2"/>
              </a:rPr>
              <a:t>  </a:t>
            </a:r>
          </a:p>
        </p:txBody>
      </p:sp>
      <p:grpSp>
        <p:nvGrpSpPr>
          <p:cNvPr id="24" name="กลุ่ม 23">
            <a:extLst>
              <a:ext uri="{FF2B5EF4-FFF2-40B4-BE49-F238E27FC236}">
                <a16:creationId xmlns:a16="http://schemas.microsoft.com/office/drawing/2014/main" id="{CA444D8F-AB2F-4942-9BAB-EBD9F3869279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5" name="Rectangle 3">
              <a:extLst>
                <a:ext uri="{FF2B5EF4-FFF2-40B4-BE49-F238E27FC236}">
                  <a16:creationId xmlns:a16="http://schemas.microsoft.com/office/drawing/2014/main" id="{F229BF75-B562-4159-A605-F0EA6CA728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6" name="Group 13">
              <a:extLst>
                <a:ext uri="{FF2B5EF4-FFF2-40B4-BE49-F238E27FC236}">
                  <a16:creationId xmlns:a16="http://schemas.microsoft.com/office/drawing/2014/main" id="{289FCFD4-7DA7-46D5-A1FD-41C3839FB9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7" name="Rectangle 14">
                <a:extLst>
                  <a:ext uri="{FF2B5EF4-FFF2-40B4-BE49-F238E27FC236}">
                    <a16:creationId xmlns:a16="http://schemas.microsoft.com/office/drawing/2014/main" id="{98D40827-756A-4A41-A36C-22D064F6F7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</a:t>
                </a:r>
                <a:r>
                  <a:rPr lang="th-TH" altLang="th-TH" sz="2800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เดรน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     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9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28" name="Picture 15">
                <a:extLst>
                  <a:ext uri="{FF2B5EF4-FFF2-40B4-BE49-F238E27FC236}">
                    <a16:creationId xmlns:a16="http://schemas.microsoft.com/office/drawing/2014/main" id="{5F69E2DE-99E7-4946-8770-AB2332B0286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ตัวแทนหมายเลขสไลด์ 5">
            <a:extLst>
              <a:ext uri="{FF2B5EF4-FFF2-40B4-BE49-F238E27FC236}">
                <a16:creationId xmlns:a16="http://schemas.microsoft.com/office/drawing/2014/main" id="{83FD4EEB-7EEC-434A-92E6-8F3DD4DFB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337255C5-28CF-477C-8950-9DBA4690AA45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31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C456C633-6C17-4B29-A64C-688C6E278D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1770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02B136F2-64A0-40D0-9BA6-E34826141B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3888" y="3767138"/>
            <a:ext cx="2555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</a:t>
            </a: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76806" name="Object 5">
            <a:extLst>
              <a:ext uri="{FF2B5EF4-FFF2-40B4-BE49-F238E27FC236}">
                <a16:creationId xmlns:a16="http://schemas.microsoft.com/office/drawing/2014/main" id="{B8A02D08-01BF-485B-AD3F-3AEAD51EFF9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773363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42" name="Equation" r:id="rId4" imgW="126890" imgH="291847" progId="Equation.3">
                  <p:embed/>
                </p:oleObj>
              </mc:Choice>
              <mc:Fallback>
                <p:oleObj name="Equation" r:id="rId4" imgW="126890" imgH="291847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773363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07" name="Rectangle 6">
            <a:extLst>
              <a:ext uri="{FF2B5EF4-FFF2-40B4-BE49-F238E27FC236}">
                <a16:creationId xmlns:a16="http://schemas.microsoft.com/office/drawing/2014/main" id="{E4C241C3-8B01-4C51-9738-D3662846E7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85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6808" name="Rectangle 7">
            <a:extLst>
              <a:ext uri="{FF2B5EF4-FFF2-40B4-BE49-F238E27FC236}">
                <a16:creationId xmlns:a16="http://schemas.microsoft.com/office/drawing/2014/main" id="{57C07536-23F0-4BD1-B58A-616206496F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71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6809" name="Rectangle 8">
            <a:extLst>
              <a:ext uri="{FF2B5EF4-FFF2-40B4-BE49-F238E27FC236}">
                <a16:creationId xmlns:a16="http://schemas.microsoft.com/office/drawing/2014/main" id="{9C1F577B-A007-4587-97B4-53E519073A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71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76810" name="Object 9">
            <a:extLst>
              <a:ext uri="{FF2B5EF4-FFF2-40B4-BE49-F238E27FC236}">
                <a16:creationId xmlns:a16="http://schemas.microsoft.com/office/drawing/2014/main" id="{F578D7A0-F81E-4B95-AA91-1975313B744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1695450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43" name="Equation" r:id="rId6" imgW="126890" imgH="291847" progId="Equation.3">
                  <p:embed/>
                </p:oleObj>
              </mc:Choice>
              <mc:Fallback>
                <p:oleObj name="Equation" r:id="rId6" imgW="126890" imgH="291847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1695450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11" name="Rectangle 11">
            <a:extLst>
              <a:ext uri="{FF2B5EF4-FFF2-40B4-BE49-F238E27FC236}">
                <a16:creationId xmlns:a16="http://schemas.microsoft.com/office/drawing/2014/main" id="{43539479-136E-4CD4-906B-8389323F2F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563" y="2801938"/>
            <a:ext cx="15303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6812" name="Rectangle 12">
            <a:extLst>
              <a:ext uri="{FF2B5EF4-FFF2-40B4-BE49-F238E27FC236}">
                <a16:creationId xmlns:a16="http://schemas.microsoft.com/office/drawing/2014/main" id="{1D0D99AB-FA51-4B38-BED6-7AEFA508DB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563" y="2801938"/>
            <a:ext cx="15303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76813" name="Object 13">
            <a:extLst>
              <a:ext uri="{FF2B5EF4-FFF2-40B4-BE49-F238E27FC236}">
                <a16:creationId xmlns:a16="http://schemas.microsoft.com/office/drawing/2014/main" id="{4BD23F88-8471-414C-ABC9-21D20C29D0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000250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44" name="Equation" r:id="rId7" imgW="126890" imgH="291847" progId="Equation.3">
                  <p:embed/>
                </p:oleObj>
              </mc:Choice>
              <mc:Fallback>
                <p:oleObj name="Equation" r:id="rId7" imgW="126890" imgH="291847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000250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14" name="Rectangle 14">
            <a:extLst>
              <a:ext uri="{FF2B5EF4-FFF2-40B4-BE49-F238E27FC236}">
                <a16:creationId xmlns:a16="http://schemas.microsoft.com/office/drawing/2014/main" id="{35732A4D-79A4-45D3-84CF-0695D7CB71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8600" y="685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6815" name="Rectangle 15">
            <a:extLst>
              <a:ext uri="{FF2B5EF4-FFF2-40B4-BE49-F238E27FC236}">
                <a16:creationId xmlns:a16="http://schemas.microsoft.com/office/drawing/2014/main" id="{CFCD53B5-D56B-4AE5-81EF-CB4AD5E97D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1879600"/>
            <a:ext cx="162083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6816" name="Rectangle 16">
            <a:extLst>
              <a:ext uri="{FF2B5EF4-FFF2-40B4-BE49-F238E27FC236}">
                <a16:creationId xmlns:a16="http://schemas.microsoft.com/office/drawing/2014/main" id="{96CDE68F-59A1-4BD9-8431-E9D96E8ECF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1879600"/>
            <a:ext cx="16795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6817" name="Rectangle 17">
            <a:extLst>
              <a:ext uri="{FF2B5EF4-FFF2-40B4-BE49-F238E27FC236}">
                <a16:creationId xmlns:a16="http://schemas.microsoft.com/office/drawing/2014/main" id="{480C5D8D-55D5-4D63-B4C9-C46DB30440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1833563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br>
              <a:rPr lang="en-US" altLang="th-TH" sz="10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</a:br>
            <a:endParaRPr lang="en-US" altLang="th-TH" sz="1000">
              <a:solidFill>
                <a:schemeClr val="tx1"/>
              </a:solidFill>
              <a:latin typeface="Verdana" panose="020B0604030504040204" pitchFamily="34" charset="0"/>
              <a:cs typeface="Cordia New" panose="020B0304020202020204" pitchFamily="34" charset="-34"/>
            </a:endParaRPr>
          </a:p>
        </p:txBody>
      </p:sp>
      <p:graphicFrame>
        <p:nvGraphicFramePr>
          <p:cNvPr id="76818" name="Object 18">
            <a:extLst>
              <a:ext uri="{FF2B5EF4-FFF2-40B4-BE49-F238E27FC236}">
                <a16:creationId xmlns:a16="http://schemas.microsoft.com/office/drawing/2014/main" id="{1FFF249C-EADF-43B3-AD13-DAE55AEA497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2050959"/>
              </p:ext>
            </p:extLst>
          </p:nvPr>
        </p:nvGraphicFramePr>
        <p:xfrm>
          <a:off x="393700" y="2948781"/>
          <a:ext cx="4322763" cy="2687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45" name="Visio" r:id="rId8" imgW="3249008" imgH="2032600" progId="Visio.Drawing.11">
                  <p:embed/>
                </p:oleObj>
              </mc:Choice>
              <mc:Fallback>
                <p:oleObj name="Visio" r:id="rId8" imgW="3249008" imgH="2032600" progId="Visio.Drawing.11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700" y="2948781"/>
                        <a:ext cx="4322763" cy="26876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19" name="Rectangle 19">
            <a:extLst>
              <a:ext uri="{FF2B5EF4-FFF2-40B4-BE49-F238E27FC236}">
                <a16:creationId xmlns:a16="http://schemas.microsoft.com/office/drawing/2014/main" id="{6C3F5EB6-286F-400D-80E7-7BC270D83A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6606" y="5346699"/>
            <a:ext cx="27035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  <a:buClrTx/>
              <a:buFontTx/>
              <a:buNone/>
            </a:pPr>
            <a:r>
              <a:rPr lang="en-US" altLang="th-TH" sz="3200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วงจรขยายคอมมอนเก</a:t>
            </a: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</a:t>
            </a:r>
          </a:p>
        </p:txBody>
      </p:sp>
      <p:sp>
        <p:nvSpPr>
          <p:cNvPr id="76820" name="Rectangle 20">
            <a:extLst>
              <a:ext uri="{FF2B5EF4-FFF2-40B4-BE49-F238E27FC236}">
                <a16:creationId xmlns:a16="http://schemas.microsoft.com/office/drawing/2014/main" id="{4DC47CE0-962A-444D-8415-DC60B9EA15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5520" y="5268666"/>
            <a:ext cx="346233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  <a:buClrTx/>
              <a:buFontTx/>
              <a:buNone/>
            </a:pPr>
            <a:r>
              <a:rPr lang="en-US" altLang="th-TH" sz="3200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วงจรสมมูลไฟฟ้าคอมมอนเก</a:t>
            </a: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</a:t>
            </a:r>
          </a:p>
        </p:txBody>
      </p:sp>
      <p:graphicFrame>
        <p:nvGraphicFramePr>
          <p:cNvPr id="76821" name="Object 21">
            <a:extLst>
              <a:ext uri="{FF2B5EF4-FFF2-40B4-BE49-F238E27FC236}">
                <a16:creationId xmlns:a16="http://schemas.microsoft.com/office/drawing/2014/main" id="{940B3BEE-F140-4330-8385-46C590D7AB1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7675837"/>
              </p:ext>
            </p:extLst>
          </p:nvPr>
        </p:nvGraphicFramePr>
        <p:xfrm>
          <a:off x="4723635" y="2173915"/>
          <a:ext cx="4087812" cy="2850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46" name="Visio" r:id="rId10" imgW="3788080" imgH="2582994" progId="Visio.Drawing.11">
                  <p:embed/>
                </p:oleObj>
              </mc:Choice>
              <mc:Fallback>
                <p:oleObj name="Visio" r:id="rId10" imgW="3788080" imgH="2582994" progId="Visio.Drawing.11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3635" y="2173915"/>
                        <a:ext cx="4087812" cy="28509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4" name="กลุ่ม 23">
            <a:extLst>
              <a:ext uri="{FF2B5EF4-FFF2-40B4-BE49-F238E27FC236}">
                <a16:creationId xmlns:a16="http://schemas.microsoft.com/office/drawing/2014/main" id="{688AC6C7-4A3C-4AED-A2D1-5C8B70267E81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5" name="Rectangle 3">
              <a:extLst>
                <a:ext uri="{FF2B5EF4-FFF2-40B4-BE49-F238E27FC236}">
                  <a16:creationId xmlns:a16="http://schemas.microsoft.com/office/drawing/2014/main" id="{59E2EB04-5D3B-4EF6-9504-99AD38FCAA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6" name="Group 13">
              <a:extLst>
                <a:ext uri="{FF2B5EF4-FFF2-40B4-BE49-F238E27FC236}">
                  <a16:creationId xmlns:a16="http://schemas.microsoft.com/office/drawing/2014/main" id="{EA3084EA-5C6C-46E3-AD96-99744C53DA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7" name="Rectangle 14">
                <a:extLst>
                  <a:ext uri="{FF2B5EF4-FFF2-40B4-BE49-F238E27FC236}">
                    <a16:creationId xmlns:a16="http://schemas.microsoft.com/office/drawing/2014/main" id="{AB6E25B0-6447-4254-99D8-F184D80E9C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วงจรขยายคอมมอนเกต     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9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28" name="Picture 15">
                <a:extLst>
                  <a:ext uri="{FF2B5EF4-FFF2-40B4-BE49-F238E27FC236}">
                    <a16:creationId xmlns:a16="http://schemas.microsoft.com/office/drawing/2014/main" id="{BD0A0F26-E78F-4073-AA1A-23E5A9BD21B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ตัวแทนหมายเลขสไลด์ 5">
            <a:extLst>
              <a:ext uri="{FF2B5EF4-FFF2-40B4-BE49-F238E27FC236}">
                <a16:creationId xmlns:a16="http://schemas.microsoft.com/office/drawing/2014/main" id="{85141137-54DD-40A6-88E9-8A762ABE4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C00BA24F-6454-45F4-81B0-B5EB87EAFD6F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32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E445BE4F-6662-49D6-B504-3664676B1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1770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732AFBFF-D938-464B-9BA9-9CEB020F8A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3888" y="3767138"/>
            <a:ext cx="2555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</a:t>
            </a: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78854" name="Object 5">
            <a:extLst>
              <a:ext uri="{FF2B5EF4-FFF2-40B4-BE49-F238E27FC236}">
                <a16:creationId xmlns:a16="http://schemas.microsoft.com/office/drawing/2014/main" id="{68A41194-6674-42ED-9B60-03F9746F6CD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773363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97" name="Equation" r:id="rId4" imgW="126890" imgH="291847" progId="Equation.3">
                  <p:embed/>
                </p:oleObj>
              </mc:Choice>
              <mc:Fallback>
                <p:oleObj name="Equation" r:id="rId4" imgW="126890" imgH="291847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773363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855" name="Rectangle 7">
            <a:extLst>
              <a:ext uri="{FF2B5EF4-FFF2-40B4-BE49-F238E27FC236}">
                <a16:creationId xmlns:a16="http://schemas.microsoft.com/office/drawing/2014/main" id="{6EF3F84E-300C-4A2B-91DC-F7155A2902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71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8856" name="Rectangle 8">
            <a:extLst>
              <a:ext uri="{FF2B5EF4-FFF2-40B4-BE49-F238E27FC236}">
                <a16:creationId xmlns:a16="http://schemas.microsoft.com/office/drawing/2014/main" id="{503202CF-4296-497C-9ECC-09EB825756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1341438"/>
            <a:ext cx="13144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sz="32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กำหนดให้</a:t>
            </a:r>
          </a:p>
        </p:txBody>
      </p:sp>
      <p:graphicFrame>
        <p:nvGraphicFramePr>
          <p:cNvPr id="78857" name="Object 9">
            <a:extLst>
              <a:ext uri="{FF2B5EF4-FFF2-40B4-BE49-F238E27FC236}">
                <a16:creationId xmlns:a16="http://schemas.microsoft.com/office/drawing/2014/main" id="{80FBD0D9-CB7D-4F0A-9594-F03D1949A7E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1695450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98" name="Equation" r:id="rId6" imgW="126890" imgH="291847" progId="Equation.3">
                  <p:embed/>
                </p:oleObj>
              </mc:Choice>
              <mc:Fallback>
                <p:oleObj name="Equation" r:id="rId6" imgW="126890" imgH="291847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1695450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858" name="Rectangle 10">
            <a:extLst>
              <a:ext uri="{FF2B5EF4-FFF2-40B4-BE49-F238E27FC236}">
                <a16:creationId xmlns:a16="http://schemas.microsoft.com/office/drawing/2014/main" id="{3D5D80B2-0C8F-4A11-B39B-F905D46F85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563" y="2801938"/>
            <a:ext cx="15303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8859" name="Rectangle 11">
            <a:extLst>
              <a:ext uri="{FF2B5EF4-FFF2-40B4-BE49-F238E27FC236}">
                <a16:creationId xmlns:a16="http://schemas.microsoft.com/office/drawing/2014/main" id="{B6A36B93-21AA-45A7-8114-5E7A8C7447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563" y="2801938"/>
            <a:ext cx="15303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78860" name="Object 12">
            <a:extLst>
              <a:ext uri="{FF2B5EF4-FFF2-40B4-BE49-F238E27FC236}">
                <a16:creationId xmlns:a16="http://schemas.microsoft.com/office/drawing/2014/main" id="{71589043-9BCE-4310-8A49-C4F3EE0456D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000250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99" name="Equation" r:id="rId7" imgW="126890" imgH="291847" progId="Equation.3">
                  <p:embed/>
                </p:oleObj>
              </mc:Choice>
              <mc:Fallback>
                <p:oleObj name="Equation" r:id="rId7" imgW="126890" imgH="291847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000250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861" name="Rectangle 13">
            <a:extLst>
              <a:ext uri="{FF2B5EF4-FFF2-40B4-BE49-F238E27FC236}">
                <a16:creationId xmlns:a16="http://schemas.microsoft.com/office/drawing/2014/main" id="{E1743E27-E4DF-415F-AFFB-B650AAFF57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8600" y="685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8862" name="Rectangle 14">
            <a:extLst>
              <a:ext uri="{FF2B5EF4-FFF2-40B4-BE49-F238E27FC236}">
                <a16:creationId xmlns:a16="http://schemas.microsoft.com/office/drawing/2014/main" id="{FC1F00F8-4AA1-4B81-9ED2-5597EBEF34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1879600"/>
            <a:ext cx="162083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8863" name="Rectangle 15">
            <a:extLst>
              <a:ext uri="{FF2B5EF4-FFF2-40B4-BE49-F238E27FC236}">
                <a16:creationId xmlns:a16="http://schemas.microsoft.com/office/drawing/2014/main" id="{D642F830-79B9-4E5E-80D0-251C11484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5738" y="1557338"/>
            <a:ext cx="3960812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4572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32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  Zi	      =  	R</a:t>
            </a:r>
            <a:r>
              <a:rPr lang="en-US" altLang="th-TH" sz="3200" baseline="-250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S</a:t>
            </a:r>
            <a:r>
              <a:rPr lang="en-US" altLang="th-TH" sz="32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//  r</a:t>
            </a:r>
            <a:r>
              <a:rPr lang="en-US" altLang="th-TH" sz="3200" baseline="-250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m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32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  Zo	      =	R</a:t>
            </a:r>
            <a:r>
              <a:rPr lang="en-US" altLang="th-TH" sz="3200" baseline="-250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D</a:t>
            </a:r>
          </a:p>
        </p:txBody>
      </p:sp>
      <p:graphicFrame>
        <p:nvGraphicFramePr>
          <p:cNvPr id="78864" name="Object 16">
            <a:extLst>
              <a:ext uri="{FF2B5EF4-FFF2-40B4-BE49-F238E27FC236}">
                <a16:creationId xmlns:a16="http://schemas.microsoft.com/office/drawing/2014/main" id="{BBBC9290-56FE-43F2-BBF1-16862042E92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46238" y="1803400"/>
          <a:ext cx="1727200" cy="1222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00" name="Equation" r:id="rId8" imgW="609336" imgH="431613" progId="Equation.3">
                  <p:embed/>
                </p:oleObj>
              </mc:Choice>
              <mc:Fallback>
                <p:oleObj name="Equation" r:id="rId8" imgW="609336" imgH="431613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6238" y="1803400"/>
                        <a:ext cx="1727200" cy="1222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865" name="Object 17">
            <a:extLst>
              <a:ext uri="{FF2B5EF4-FFF2-40B4-BE49-F238E27FC236}">
                <a16:creationId xmlns:a16="http://schemas.microsoft.com/office/drawing/2014/main" id="{E523F2D0-AA88-4863-B7B7-D6E2768AF83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344738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01" name="Equation" r:id="rId10" imgW="126890" imgH="291847" progId="Equation.3">
                  <p:embed/>
                </p:oleObj>
              </mc:Choice>
              <mc:Fallback>
                <p:oleObj name="Equation" r:id="rId10" imgW="126890" imgH="291847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344738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866" name="Object 18">
            <a:extLst>
              <a:ext uri="{FF2B5EF4-FFF2-40B4-BE49-F238E27FC236}">
                <a16:creationId xmlns:a16="http://schemas.microsoft.com/office/drawing/2014/main" id="{CE69631E-2DD0-4827-B94C-17AA13E767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95513" y="3141663"/>
          <a:ext cx="1800225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02" name="Equation" r:id="rId11" imgW="812447" imgH="431613" progId="Equation.3">
                  <p:embed/>
                </p:oleObj>
              </mc:Choice>
              <mc:Fallback>
                <p:oleObj name="Equation" r:id="rId11" imgW="812447" imgH="431613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3141663"/>
                        <a:ext cx="1800225" cy="949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867" name="Object 19">
            <a:extLst>
              <a:ext uri="{FF2B5EF4-FFF2-40B4-BE49-F238E27FC236}">
                <a16:creationId xmlns:a16="http://schemas.microsoft.com/office/drawing/2014/main" id="{6FCDAC00-25E0-4675-BCC8-717D41EC2EE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33488" y="5287963"/>
          <a:ext cx="6188075" cy="120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03" name="Equation" r:id="rId13" imgW="2413000" imgH="469900" progId="Equation.3">
                  <p:embed/>
                </p:oleObj>
              </mc:Choice>
              <mc:Fallback>
                <p:oleObj name="Equation" r:id="rId13" imgW="2413000" imgH="4699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3488" y="5287963"/>
                        <a:ext cx="6188075" cy="12001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868" name="Rectangle 21">
            <a:extLst>
              <a:ext uri="{FF2B5EF4-FFF2-40B4-BE49-F238E27FC236}">
                <a16:creationId xmlns:a16="http://schemas.microsoft.com/office/drawing/2014/main" id="{1D03A881-8435-44AF-95C3-55DA581755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4044950"/>
            <a:ext cx="5595937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3200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	</a:t>
            </a:r>
            <a:r>
              <a:rPr lang="en-US" altLang="th-TH" sz="3600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Vo	=  -I</a:t>
            </a:r>
            <a:r>
              <a:rPr lang="en-US" altLang="th-TH" sz="3600" baseline="-25000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D</a:t>
            </a:r>
            <a:r>
              <a:rPr lang="en-US" altLang="th-TH" sz="36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· </a:t>
            </a:r>
            <a:r>
              <a:rPr lang="en-US" altLang="th-TH" sz="3600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R</a:t>
            </a:r>
            <a:r>
              <a:rPr lang="en-US" altLang="th-TH" sz="3600" baseline="-25000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S</a:t>
            </a:r>
            <a:r>
              <a:rPr lang="en-US" altLang="th-TH" sz="3600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	=    - g</a:t>
            </a:r>
            <a:r>
              <a:rPr lang="en-US" altLang="th-TH" sz="3600" baseline="-25000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m</a:t>
            </a:r>
            <a:r>
              <a:rPr lang="en-US" altLang="th-TH" sz="3600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V</a:t>
            </a:r>
            <a:r>
              <a:rPr lang="en-US" altLang="th-TH" sz="3600" baseline="-25000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gs</a:t>
            </a:r>
            <a:r>
              <a:rPr lang="en-US" altLang="th-TH" sz="3600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R</a:t>
            </a:r>
            <a:r>
              <a:rPr lang="en-US" altLang="th-TH" sz="3600" baseline="-25000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D</a:t>
            </a:r>
            <a:endParaRPr lang="en-US" altLang="th-TH" sz="3600" baseline="-25000">
              <a:solidFill>
                <a:schemeClr val="tx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th-TH" sz="3600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	Vi	=    -V</a:t>
            </a:r>
            <a:r>
              <a:rPr lang="en-US" altLang="th-TH" sz="3600" baseline="-25000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gs</a:t>
            </a:r>
            <a:r>
              <a:rPr lang="en-US" altLang="th-TH" sz="3600">
                <a:solidFill>
                  <a:schemeClr val="tx1"/>
                </a:solidFill>
                <a:latin typeface="Angsana New" panose="02020603050405020304" pitchFamily="18" charset="-34"/>
                <a:cs typeface="Cordia New" panose="020B0304020202020204" pitchFamily="34" charset="-34"/>
              </a:rPr>
              <a:t>  		</a:t>
            </a:r>
          </a:p>
        </p:txBody>
      </p:sp>
      <p:grpSp>
        <p:nvGrpSpPr>
          <p:cNvPr id="23" name="กลุ่ม 22">
            <a:extLst>
              <a:ext uri="{FF2B5EF4-FFF2-40B4-BE49-F238E27FC236}">
                <a16:creationId xmlns:a16="http://schemas.microsoft.com/office/drawing/2014/main" id="{1A752F47-45C8-4647-BB12-9BCB0BB3FC7B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4" name="Rectangle 3">
              <a:extLst>
                <a:ext uri="{FF2B5EF4-FFF2-40B4-BE49-F238E27FC236}">
                  <a16:creationId xmlns:a16="http://schemas.microsoft.com/office/drawing/2014/main" id="{E86DDA29-BC99-4FA1-AB1F-F3C811A9F6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5" name="Group 13">
              <a:extLst>
                <a:ext uri="{FF2B5EF4-FFF2-40B4-BE49-F238E27FC236}">
                  <a16:creationId xmlns:a16="http://schemas.microsoft.com/office/drawing/2014/main" id="{DB612791-96BB-4569-A22B-5E44306CA5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6" name="Rectangle 14">
                <a:extLst>
                  <a:ext uri="{FF2B5EF4-FFF2-40B4-BE49-F238E27FC236}">
                    <a16:creationId xmlns:a16="http://schemas.microsoft.com/office/drawing/2014/main" id="{1F7DA71A-E0EE-40F9-A0E7-ADEBA34D5D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วงจรขยายคอมมอนเกต    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9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27" name="Picture 15">
                <a:extLst>
                  <a:ext uri="{FF2B5EF4-FFF2-40B4-BE49-F238E27FC236}">
                    <a16:creationId xmlns:a16="http://schemas.microsoft.com/office/drawing/2014/main" id="{F6F8522A-E7A1-4EE7-A034-6007173B34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ตัวแทนหมายเลขสไลด์ 5">
            <a:extLst>
              <a:ext uri="{FF2B5EF4-FFF2-40B4-BE49-F238E27FC236}">
                <a16:creationId xmlns:a16="http://schemas.microsoft.com/office/drawing/2014/main" id="{4B391DDC-1A14-4161-9EB0-7040BC732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FCDFC0B6-8EA7-4E3C-96B9-8FE4A6723B7E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33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0899" name="Rectangle 2">
            <a:extLst>
              <a:ext uri="{FF2B5EF4-FFF2-40B4-BE49-F238E27FC236}">
                <a16:creationId xmlns:a16="http://schemas.microsoft.com/office/drawing/2014/main" id="{2648D529-6B05-4445-BDB8-E7D5D45C9E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1770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0900" name="Rectangle 3">
            <a:extLst>
              <a:ext uri="{FF2B5EF4-FFF2-40B4-BE49-F238E27FC236}">
                <a16:creationId xmlns:a16="http://schemas.microsoft.com/office/drawing/2014/main" id="{40CF4087-560F-4AFE-841C-6ECE79B107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3888" y="3767138"/>
            <a:ext cx="2555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</a:t>
            </a: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80902" name="Object 5">
            <a:extLst>
              <a:ext uri="{FF2B5EF4-FFF2-40B4-BE49-F238E27FC236}">
                <a16:creationId xmlns:a16="http://schemas.microsoft.com/office/drawing/2014/main" id="{271FCE9D-8FA7-4EA3-ACD6-5EB7EC4B5C0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773363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40" name="Equation" r:id="rId4" imgW="126890" imgH="291847" progId="Equation.3">
                  <p:embed/>
                </p:oleObj>
              </mc:Choice>
              <mc:Fallback>
                <p:oleObj name="Equation" r:id="rId4" imgW="126890" imgH="291847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773363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03" name="Object 7">
            <a:extLst>
              <a:ext uri="{FF2B5EF4-FFF2-40B4-BE49-F238E27FC236}">
                <a16:creationId xmlns:a16="http://schemas.microsoft.com/office/drawing/2014/main" id="{9FA35454-26AF-4C2B-B347-A88BEEE5685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1695450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41" name="Equation" r:id="rId6" imgW="126890" imgH="291847" progId="Equation.3">
                  <p:embed/>
                </p:oleObj>
              </mc:Choice>
              <mc:Fallback>
                <p:oleObj name="Equation" r:id="rId6" imgW="126890" imgH="291847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1695450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904" name="Rectangle 8">
            <a:extLst>
              <a:ext uri="{FF2B5EF4-FFF2-40B4-BE49-F238E27FC236}">
                <a16:creationId xmlns:a16="http://schemas.microsoft.com/office/drawing/2014/main" id="{0D827165-6D3D-41B8-9C6F-BD968C8258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563" y="2801938"/>
            <a:ext cx="15303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0905" name="Rectangle 9">
            <a:extLst>
              <a:ext uri="{FF2B5EF4-FFF2-40B4-BE49-F238E27FC236}">
                <a16:creationId xmlns:a16="http://schemas.microsoft.com/office/drawing/2014/main" id="{9C1C6920-9546-4A89-8378-7953A3ADA1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563" y="2801938"/>
            <a:ext cx="15303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80906" name="Object 10">
            <a:extLst>
              <a:ext uri="{FF2B5EF4-FFF2-40B4-BE49-F238E27FC236}">
                <a16:creationId xmlns:a16="http://schemas.microsoft.com/office/drawing/2014/main" id="{F8D28598-3B72-4FB2-897B-A51474021F3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000250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42" name="Equation" r:id="rId7" imgW="126890" imgH="291847" progId="Equation.3">
                  <p:embed/>
                </p:oleObj>
              </mc:Choice>
              <mc:Fallback>
                <p:oleObj name="Equation" r:id="rId7" imgW="126890" imgH="291847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000250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907" name="Rectangle 11">
            <a:extLst>
              <a:ext uri="{FF2B5EF4-FFF2-40B4-BE49-F238E27FC236}">
                <a16:creationId xmlns:a16="http://schemas.microsoft.com/office/drawing/2014/main" id="{1286BDFF-8AD4-48B2-97BA-D2DE0D5C3F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8600" y="685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0908" name="Rectangle 12">
            <a:extLst>
              <a:ext uri="{FF2B5EF4-FFF2-40B4-BE49-F238E27FC236}">
                <a16:creationId xmlns:a16="http://schemas.microsoft.com/office/drawing/2014/main" id="{966501D9-E275-4794-8EB9-38EB1069BF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1879600"/>
            <a:ext cx="162083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0909" name="Rectangle 13">
            <a:extLst>
              <a:ext uri="{FF2B5EF4-FFF2-40B4-BE49-F238E27FC236}">
                <a16:creationId xmlns:a16="http://schemas.microsoft.com/office/drawing/2014/main" id="{8B305695-5CA3-4521-B2F2-7B58101ECC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1879600"/>
            <a:ext cx="16795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0910" name="Rectangle 14">
            <a:extLst>
              <a:ext uri="{FF2B5EF4-FFF2-40B4-BE49-F238E27FC236}">
                <a16:creationId xmlns:a16="http://schemas.microsoft.com/office/drawing/2014/main" id="{CA2A7052-C90D-410C-8B24-8E1815A712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1833563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br>
              <a:rPr lang="en-US" altLang="th-TH" sz="10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</a:br>
            <a:endParaRPr lang="en-US" altLang="th-TH" sz="1000">
              <a:solidFill>
                <a:schemeClr val="tx1"/>
              </a:solidFill>
              <a:latin typeface="Verdana" panose="020B0604030504040204" pitchFamily="34" charset="0"/>
              <a:cs typeface="Cordia New" panose="020B0304020202020204" pitchFamily="34" charset="-34"/>
            </a:endParaRPr>
          </a:p>
        </p:txBody>
      </p:sp>
      <p:graphicFrame>
        <p:nvGraphicFramePr>
          <p:cNvPr id="80911" name="Object 15">
            <a:extLst>
              <a:ext uri="{FF2B5EF4-FFF2-40B4-BE49-F238E27FC236}">
                <a16:creationId xmlns:a16="http://schemas.microsoft.com/office/drawing/2014/main" id="{5FC61C14-B5D4-4F39-9215-A6826BB810C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344738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43" name="Equation" r:id="rId8" imgW="126890" imgH="291847" progId="Equation.3">
                  <p:embed/>
                </p:oleObj>
              </mc:Choice>
              <mc:Fallback>
                <p:oleObj name="Equation" r:id="rId8" imgW="126890" imgH="291847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344738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12" name="Object 17">
            <a:extLst>
              <a:ext uri="{FF2B5EF4-FFF2-40B4-BE49-F238E27FC236}">
                <a16:creationId xmlns:a16="http://schemas.microsoft.com/office/drawing/2014/main" id="{A025A655-62B0-4255-ACB5-8E2DC97B0A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5279631"/>
              </p:ext>
            </p:extLst>
          </p:nvPr>
        </p:nvGraphicFramePr>
        <p:xfrm>
          <a:off x="4430713" y="2527300"/>
          <a:ext cx="4713287" cy="247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44" name="Visio" r:id="rId9" imgW="3746509" imgH="2097384" progId="Visio.Drawing.11">
                  <p:embed/>
                </p:oleObj>
              </mc:Choice>
              <mc:Fallback>
                <p:oleObj name="Visio" r:id="rId9" imgW="3746509" imgH="2097384" progId="Visio.Drawing.11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30713" y="2527300"/>
                        <a:ext cx="4713287" cy="2479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13" name="Object 18">
            <a:extLst>
              <a:ext uri="{FF2B5EF4-FFF2-40B4-BE49-F238E27FC236}">
                <a16:creationId xmlns:a16="http://schemas.microsoft.com/office/drawing/2014/main" id="{113F4356-71E3-4912-9DC0-2209FF6E35A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136107"/>
              </p:ext>
            </p:extLst>
          </p:nvPr>
        </p:nvGraphicFramePr>
        <p:xfrm>
          <a:off x="497681" y="2128838"/>
          <a:ext cx="3917950" cy="327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45" name="Visio" r:id="rId11" imgW="3325672" imgH="2749813" progId="Visio.Drawing.11">
                  <p:embed/>
                </p:oleObj>
              </mc:Choice>
              <mc:Fallback>
                <p:oleObj name="Visio" r:id="rId11" imgW="3325672" imgH="2749813" progId="Visio.Drawing.11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681" y="2128838"/>
                        <a:ext cx="3917950" cy="327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914" name="Rectangle 19">
            <a:extLst>
              <a:ext uri="{FF2B5EF4-FFF2-40B4-BE49-F238E27FC236}">
                <a16:creationId xmlns:a16="http://schemas.microsoft.com/office/drawing/2014/main" id="{BD629DB8-A93D-4C20-9D05-E48C3AF38D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436" y="1111220"/>
            <a:ext cx="414940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457200" algn="r"/>
                <a:tab pos="2636838" algn="ctr"/>
                <a:tab pos="5273675" algn="r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</a:t>
            </a: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จากรูปจงคำนวณหาค่า  </a:t>
            </a: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Vo</a:t>
            </a:r>
          </a:p>
        </p:txBody>
      </p:sp>
      <p:sp>
        <p:nvSpPr>
          <p:cNvPr id="80915" name="Rectangle 20">
            <a:extLst>
              <a:ext uri="{FF2B5EF4-FFF2-40B4-BE49-F238E27FC236}">
                <a16:creationId xmlns:a16="http://schemas.microsoft.com/office/drawing/2014/main" id="{4038431F-13BD-4911-9DE1-0AB686B4A7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3088" y="4165600"/>
            <a:ext cx="1841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br>
              <a:rPr lang="en-US" altLang="th-TH" sz="1800">
                <a:solidFill>
                  <a:schemeClr val="tx1"/>
                </a:solidFill>
                <a:latin typeface="Verdana" panose="020B0604030504040204" pitchFamily="34" charset="0"/>
                <a:cs typeface="Angsana New" panose="02020603050405020304" pitchFamily="18" charset="-34"/>
              </a:rPr>
            </a:b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  <a:cs typeface="Angsana New" panose="02020603050405020304" pitchFamily="18" charset="-34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  <a:cs typeface="Angsana New" panose="02020603050405020304" pitchFamily="18" charset="-34"/>
            </a:endParaRPr>
          </a:p>
        </p:txBody>
      </p:sp>
      <p:grpSp>
        <p:nvGrpSpPr>
          <p:cNvPr id="22" name="กลุ่ม 21">
            <a:extLst>
              <a:ext uri="{FF2B5EF4-FFF2-40B4-BE49-F238E27FC236}">
                <a16:creationId xmlns:a16="http://schemas.microsoft.com/office/drawing/2014/main" id="{1C1B0938-BC0C-4574-95C8-C51CB927109E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3" name="Rectangle 3">
              <a:extLst>
                <a:ext uri="{FF2B5EF4-FFF2-40B4-BE49-F238E27FC236}">
                  <a16:creationId xmlns:a16="http://schemas.microsoft.com/office/drawing/2014/main" id="{3DCE839F-6C9F-4B07-A54E-89971FD860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4" name="Group 13">
              <a:extLst>
                <a:ext uri="{FF2B5EF4-FFF2-40B4-BE49-F238E27FC236}">
                  <a16:creationId xmlns:a16="http://schemas.microsoft.com/office/drawing/2014/main" id="{FA56B0BE-5E76-4105-9DA4-919B3B4413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5" name="Rectangle 14">
                <a:extLst>
                  <a:ext uri="{FF2B5EF4-FFF2-40B4-BE49-F238E27FC236}">
                    <a16:creationId xmlns:a16="http://schemas.microsoft.com/office/drawing/2014/main" id="{40AD4CA3-E6F2-4532-9007-7FBEE389CE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วงจรขยายคอมมอนเกต     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9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26" name="Picture 15">
                <a:extLst>
                  <a:ext uri="{FF2B5EF4-FFF2-40B4-BE49-F238E27FC236}">
                    <a16:creationId xmlns:a16="http://schemas.microsoft.com/office/drawing/2014/main" id="{7FE6630E-10D0-4342-974F-0849CB814F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ตัวแทนหมายเลขสไลด์ 5">
            <a:extLst>
              <a:ext uri="{FF2B5EF4-FFF2-40B4-BE49-F238E27FC236}">
                <a16:creationId xmlns:a16="http://schemas.microsoft.com/office/drawing/2014/main" id="{86176483-8D9B-46CA-893B-28864CB9E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FBB379FB-C7F5-4C95-A00F-573DE6B03828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34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91379953-BA79-43F3-A2CC-A95CE694B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1770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00C2562B-A08E-4678-967A-F1E41D3121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3888" y="3767138"/>
            <a:ext cx="2555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</a:t>
            </a: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82950" name="Object 5">
            <a:extLst>
              <a:ext uri="{FF2B5EF4-FFF2-40B4-BE49-F238E27FC236}">
                <a16:creationId xmlns:a16="http://schemas.microsoft.com/office/drawing/2014/main" id="{D8267887-C39E-4511-BE40-10D6572FFCC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773363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12" name="Equation" r:id="rId4" imgW="126890" imgH="291847" progId="Equation.3">
                  <p:embed/>
                </p:oleObj>
              </mc:Choice>
              <mc:Fallback>
                <p:oleObj name="Equation" r:id="rId4" imgW="126890" imgH="291847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773363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51" name="Object 8">
            <a:extLst>
              <a:ext uri="{FF2B5EF4-FFF2-40B4-BE49-F238E27FC236}">
                <a16:creationId xmlns:a16="http://schemas.microsoft.com/office/drawing/2014/main" id="{D955F9D2-6F39-4E0B-BF67-F774B33B914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1695450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13" name="Equation" r:id="rId6" imgW="126890" imgH="291847" progId="Equation.3">
                  <p:embed/>
                </p:oleObj>
              </mc:Choice>
              <mc:Fallback>
                <p:oleObj name="Equation" r:id="rId6" imgW="126890" imgH="291847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1695450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952" name="Rectangle 9">
            <a:extLst>
              <a:ext uri="{FF2B5EF4-FFF2-40B4-BE49-F238E27FC236}">
                <a16:creationId xmlns:a16="http://schemas.microsoft.com/office/drawing/2014/main" id="{331858C2-E422-40A1-82E3-D8D71E624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563" y="2801938"/>
            <a:ext cx="15303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2953" name="Rectangle 10">
            <a:extLst>
              <a:ext uri="{FF2B5EF4-FFF2-40B4-BE49-F238E27FC236}">
                <a16:creationId xmlns:a16="http://schemas.microsoft.com/office/drawing/2014/main" id="{02AF11C5-A60E-4ABA-BB7F-3C58F5975F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563" y="2801938"/>
            <a:ext cx="15303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82954" name="Object 11">
            <a:extLst>
              <a:ext uri="{FF2B5EF4-FFF2-40B4-BE49-F238E27FC236}">
                <a16:creationId xmlns:a16="http://schemas.microsoft.com/office/drawing/2014/main" id="{FA8F5FEE-18AC-49C7-BA51-AC0028C64F1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000250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14" name="Equation" r:id="rId7" imgW="126890" imgH="291847" progId="Equation.3">
                  <p:embed/>
                </p:oleObj>
              </mc:Choice>
              <mc:Fallback>
                <p:oleObj name="Equation" r:id="rId7" imgW="126890" imgH="291847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000250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955" name="Rectangle 12">
            <a:extLst>
              <a:ext uri="{FF2B5EF4-FFF2-40B4-BE49-F238E27FC236}">
                <a16:creationId xmlns:a16="http://schemas.microsoft.com/office/drawing/2014/main" id="{067CF670-752B-43B1-8D80-A04E0B2B83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8600" y="685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2956" name="Rectangle 13">
            <a:extLst>
              <a:ext uri="{FF2B5EF4-FFF2-40B4-BE49-F238E27FC236}">
                <a16:creationId xmlns:a16="http://schemas.microsoft.com/office/drawing/2014/main" id="{C3309AC0-21B8-4DF7-A21C-135E9804AF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1879600"/>
            <a:ext cx="162083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2957" name="Rectangle 14">
            <a:extLst>
              <a:ext uri="{FF2B5EF4-FFF2-40B4-BE49-F238E27FC236}">
                <a16:creationId xmlns:a16="http://schemas.microsoft.com/office/drawing/2014/main" id="{27D5142F-5468-443B-A1E2-9C1722E4D0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1879600"/>
            <a:ext cx="16795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2958" name="Rectangle 15">
            <a:extLst>
              <a:ext uri="{FF2B5EF4-FFF2-40B4-BE49-F238E27FC236}">
                <a16:creationId xmlns:a16="http://schemas.microsoft.com/office/drawing/2014/main" id="{EFB66ABA-E360-4012-9917-DF148307ED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1833563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br>
              <a:rPr lang="en-US" altLang="th-TH" sz="10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</a:br>
            <a:endParaRPr lang="en-US" altLang="th-TH" sz="1000">
              <a:solidFill>
                <a:schemeClr val="tx1"/>
              </a:solidFill>
              <a:latin typeface="Verdana" panose="020B0604030504040204" pitchFamily="34" charset="0"/>
              <a:cs typeface="Cordia New" panose="020B0304020202020204" pitchFamily="34" charset="-34"/>
            </a:endParaRPr>
          </a:p>
        </p:txBody>
      </p:sp>
      <p:graphicFrame>
        <p:nvGraphicFramePr>
          <p:cNvPr id="82959" name="Object 16">
            <a:extLst>
              <a:ext uri="{FF2B5EF4-FFF2-40B4-BE49-F238E27FC236}">
                <a16:creationId xmlns:a16="http://schemas.microsoft.com/office/drawing/2014/main" id="{1FE55A47-4392-44F2-8F27-636D9C6E5A6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344738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15" name="Equation" r:id="rId8" imgW="126890" imgH="291847" progId="Equation.3">
                  <p:embed/>
                </p:oleObj>
              </mc:Choice>
              <mc:Fallback>
                <p:oleObj name="Equation" r:id="rId8" imgW="126890" imgH="291847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344738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960" name="Rectangle 17">
            <a:extLst>
              <a:ext uri="{FF2B5EF4-FFF2-40B4-BE49-F238E27FC236}">
                <a16:creationId xmlns:a16="http://schemas.microsoft.com/office/drawing/2014/main" id="{04F09FB5-DEA2-40AE-92B9-C0599EFDC1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6400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2961" name="Rectangle 18">
            <a:extLst>
              <a:ext uri="{FF2B5EF4-FFF2-40B4-BE49-F238E27FC236}">
                <a16:creationId xmlns:a16="http://schemas.microsoft.com/office/drawing/2014/main" id="{0CA1F7F8-3B6F-44CB-8735-12D33DD24D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3088" y="4165600"/>
            <a:ext cx="1841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br>
              <a:rPr lang="en-US" altLang="th-TH" sz="1800">
                <a:solidFill>
                  <a:schemeClr val="tx1"/>
                </a:solidFill>
                <a:latin typeface="Verdana" panose="020B0604030504040204" pitchFamily="34" charset="0"/>
                <a:cs typeface="Angsana New" panose="02020603050405020304" pitchFamily="18" charset="-34"/>
              </a:rPr>
            </a:b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  <a:cs typeface="Angsana New" panose="02020603050405020304" pitchFamily="18" charset="-34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163859" name="Group 19">
            <a:extLst>
              <a:ext uri="{FF2B5EF4-FFF2-40B4-BE49-F238E27FC236}">
                <a16:creationId xmlns:a16="http://schemas.microsoft.com/office/drawing/2014/main" id="{B5E108F6-C6E3-4B95-B3E4-0BA0E5F282CC}"/>
              </a:ext>
            </a:extLst>
          </p:cNvPr>
          <p:cNvGraphicFramePr>
            <a:graphicFrameLocks noGrp="1"/>
          </p:cNvGraphicFramePr>
          <p:nvPr/>
        </p:nvGraphicFramePr>
        <p:xfrm>
          <a:off x="560388" y="1628775"/>
          <a:ext cx="5040312" cy="3200400"/>
        </p:xfrm>
        <a:graphic>
          <a:graphicData uri="http://schemas.openxmlformats.org/drawingml/2006/table">
            <a:tbl>
              <a:tblPr/>
              <a:tblGrid>
                <a:gridCol w="2111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89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65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V</a:t>
                      </a:r>
                      <a:r>
                        <a:rPr kumimoji="0" lang="en-US" altLang="th-TH" sz="36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GS</a:t>
                      </a:r>
                      <a:r>
                        <a:rPr kumimoji="0" lang="en-US" altLang="th-TH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(V)</a:t>
                      </a:r>
                      <a:endParaRPr kumimoji="0" lang="en-US" altLang="th-TH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I</a:t>
                      </a:r>
                      <a:r>
                        <a:rPr kumimoji="0" lang="en-US" altLang="th-TH" sz="36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D</a:t>
                      </a:r>
                      <a:r>
                        <a:rPr kumimoji="0" lang="en-US" altLang="th-TH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 (mA)</a:t>
                      </a:r>
                      <a:endParaRPr kumimoji="0" lang="en-US" altLang="th-TH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0</a:t>
                      </a:r>
                      <a:endParaRPr kumimoji="0" lang="en-US" altLang="th-TH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      I</a:t>
                      </a:r>
                      <a:r>
                        <a:rPr kumimoji="0" lang="en-US" altLang="th-TH" sz="36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DSS</a:t>
                      </a:r>
                      <a:r>
                        <a:rPr kumimoji="0" lang="en-US" altLang="th-TH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    =  10</a:t>
                      </a:r>
                      <a:endParaRPr kumimoji="0" lang="en-US" altLang="th-TH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0.3V</a:t>
                      </a:r>
                      <a:r>
                        <a:rPr kumimoji="0" lang="en-US" altLang="th-TH" sz="36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P</a:t>
                      </a:r>
                      <a:r>
                        <a:rPr kumimoji="0" lang="en-US" altLang="th-TH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=-1.2v</a:t>
                      </a:r>
                      <a:endParaRPr kumimoji="0" lang="en-US" altLang="th-TH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   I</a:t>
                      </a:r>
                      <a:r>
                        <a:rPr kumimoji="0" lang="en-US" altLang="th-TH" sz="36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DSS</a:t>
                      </a:r>
                      <a:r>
                        <a:rPr kumimoji="0" lang="en-US" altLang="th-TH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/2   =  5</a:t>
                      </a:r>
                      <a:endParaRPr kumimoji="0" lang="en-US" altLang="th-TH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0.5V</a:t>
                      </a:r>
                      <a:r>
                        <a:rPr kumimoji="0" lang="en-US" altLang="th-TH" sz="36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P</a:t>
                      </a:r>
                      <a:r>
                        <a:rPr kumimoji="0" lang="en-US" altLang="th-TH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=-2v</a:t>
                      </a:r>
                      <a:endParaRPr kumimoji="0" lang="en-US" altLang="th-TH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 I</a:t>
                      </a:r>
                      <a:r>
                        <a:rPr kumimoji="0" lang="en-US" altLang="th-TH" sz="36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DSS</a:t>
                      </a:r>
                      <a:r>
                        <a:rPr kumimoji="0" lang="en-US" altLang="th-TH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/4   =  2.5</a:t>
                      </a:r>
                      <a:endParaRPr kumimoji="0" lang="en-US" altLang="th-TH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V</a:t>
                      </a:r>
                      <a:r>
                        <a:rPr kumimoji="0" lang="en-US" altLang="th-TH" sz="36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P</a:t>
                      </a:r>
                      <a:r>
                        <a:rPr kumimoji="0" lang="en-US" altLang="th-TH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= -4v</a:t>
                      </a:r>
                      <a:endParaRPr kumimoji="0" lang="en-US" altLang="th-TH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0</a:t>
                      </a:r>
                      <a:endParaRPr kumimoji="0" lang="en-US" altLang="th-TH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63879" name="Group 39">
            <a:extLst>
              <a:ext uri="{FF2B5EF4-FFF2-40B4-BE49-F238E27FC236}">
                <a16:creationId xmlns:a16="http://schemas.microsoft.com/office/drawing/2014/main" id="{82147167-EB12-4E29-9C7E-D252A6A1C28F}"/>
              </a:ext>
            </a:extLst>
          </p:cNvPr>
          <p:cNvGraphicFramePr>
            <a:graphicFrameLocks noGrp="1"/>
          </p:cNvGraphicFramePr>
          <p:nvPr/>
        </p:nvGraphicFramePr>
        <p:xfrm>
          <a:off x="5600700" y="3770313"/>
          <a:ext cx="3324225" cy="1920876"/>
        </p:xfrm>
        <a:graphic>
          <a:graphicData uri="http://schemas.openxmlformats.org/drawingml/2006/table">
            <a:tbl>
              <a:tblPr/>
              <a:tblGrid>
                <a:gridCol w="13936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05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029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V</a:t>
                      </a:r>
                      <a:r>
                        <a:rPr kumimoji="0" lang="en-US" altLang="th-TH" sz="36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GS</a:t>
                      </a:r>
                      <a:r>
                        <a:rPr kumimoji="0" lang="en-US" altLang="th-TH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(V)</a:t>
                      </a:r>
                      <a:endParaRPr kumimoji="0" lang="en-US" altLang="th-TH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marL="91407" marR="91407" marT="45735" marB="4573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I</a:t>
                      </a:r>
                      <a:r>
                        <a:rPr kumimoji="0" lang="en-US" altLang="th-TH" sz="36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D</a:t>
                      </a:r>
                      <a:r>
                        <a:rPr kumimoji="0" lang="en-US" altLang="th-TH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Cordia New" panose="020B0304020202020204" pitchFamily="34" charset="-34"/>
                        </a:rPr>
                        <a:t> (mA)</a:t>
                      </a:r>
                      <a:endParaRPr kumimoji="0" lang="en-US" altLang="th-TH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marL="91407" marR="91407" marT="45735" marB="4573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29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0</a:t>
                      </a:r>
                    </a:p>
                  </a:txBody>
                  <a:tcPr marL="91407" marR="91407" marT="45735" marB="4573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0</a:t>
                      </a:r>
                    </a:p>
                  </a:txBody>
                  <a:tcPr marL="91407" marR="91407" marT="45735" marB="4573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29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-4</a:t>
                      </a:r>
                    </a:p>
                  </a:txBody>
                  <a:tcPr marL="91407" marR="91407" marT="45735" marB="4573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ngsana New" panose="02020603050405020304" pitchFamily="18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h-TH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3.636</a:t>
                      </a:r>
                    </a:p>
                  </a:txBody>
                  <a:tcPr marL="91407" marR="91407" marT="45735" marB="4573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22" name="กลุ่ม 21">
            <a:extLst>
              <a:ext uri="{FF2B5EF4-FFF2-40B4-BE49-F238E27FC236}">
                <a16:creationId xmlns:a16="http://schemas.microsoft.com/office/drawing/2014/main" id="{0B2C7D53-A021-45CA-9CE9-0DAD6095B26F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3" name="Rectangle 3">
              <a:extLst>
                <a:ext uri="{FF2B5EF4-FFF2-40B4-BE49-F238E27FC236}">
                  <a16:creationId xmlns:a16="http://schemas.microsoft.com/office/drawing/2014/main" id="{AB9974F5-3F93-4EDF-B011-EF8B2F25CB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4" name="Group 13">
              <a:extLst>
                <a:ext uri="{FF2B5EF4-FFF2-40B4-BE49-F238E27FC236}">
                  <a16:creationId xmlns:a16="http://schemas.microsoft.com/office/drawing/2014/main" id="{8245DD04-74BF-4FC3-A642-69FCFD69C7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5" name="Rectangle 14">
                <a:extLst>
                  <a:ext uri="{FF2B5EF4-FFF2-40B4-BE49-F238E27FC236}">
                    <a16:creationId xmlns:a16="http://schemas.microsoft.com/office/drawing/2014/main" id="{F50E63B2-D68A-41AC-ACC4-3B124D5675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วงจรขยายคอมมอนเกต     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9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26" name="Picture 15">
                <a:extLst>
                  <a:ext uri="{FF2B5EF4-FFF2-40B4-BE49-F238E27FC236}">
                    <a16:creationId xmlns:a16="http://schemas.microsoft.com/office/drawing/2014/main" id="{7E6ED597-2B0E-447E-A6A1-1C1D9BEDAC8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6CCF9307-9429-4DBD-BCB9-A87E46FD2E4A}"/>
              </a:ext>
            </a:extLst>
          </p:cNvPr>
          <p:cNvSpPr/>
          <p:nvPr/>
        </p:nvSpPr>
        <p:spPr>
          <a:xfrm>
            <a:off x="6265863" y="3200621"/>
            <a:ext cx="20249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ตารางเส้นโหลดไลน์</a:t>
            </a:r>
            <a:endParaRPr lang="th-TH" dirty="0"/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2E8F1CA9-1436-4F6B-876D-75F65872614D}"/>
              </a:ext>
            </a:extLst>
          </p:cNvPr>
          <p:cNvSpPr/>
          <p:nvPr/>
        </p:nvSpPr>
        <p:spPr>
          <a:xfrm>
            <a:off x="1646238" y="4955612"/>
            <a:ext cx="21483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ตารางเส้นกระแส </a:t>
            </a:r>
            <a:r>
              <a:rPr lang="en-US" altLang="th-TH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ID 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63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3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ตัวแทนหมายเลขสไลด์ 5">
            <a:extLst>
              <a:ext uri="{FF2B5EF4-FFF2-40B4-BE49-F238E27FC236}">
                <a16:creationId xmlns:a16="http://schemas.microsoft.com/office/drawing/2014/main" id="{58FC7DC6-DE77-4C53-9574-1DB009657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C93829C3-9CFE-47F1-839C-4A582FB55BD8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35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4995" name="Rectangle 2">
            <a:extLst>
              <a:ext uri="{FF2B5EF4-FFF2-40B4-BE49-F238E27FC236}">
                <a16:creationId xmlns:a16="http://schemas.microsoft.com/office/drawing/2014/main" id="{A8092F69-6E44-41F7-A86E-E31EDA8406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1770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4996" name="Rectangle 3">
            <a:extLst>
              <a:ext uri="{FF2B5EF4-FFF2-40B4-BE49-F238E27FC236}">
                <a16:creationId xmlns:a16="http://schemas.microsoft.com/office/drawing/2014/main" id="{A5782C73-1C56-472C-9329-247EBF3D61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3888" y="3767138"/>
            <a:ext cx="2555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</a:t>
            </a: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84998" name="Object 5">
            <a:extLst>
              <a:ext uri="{FF2B5EF4-FFF2-40B4-BE49-F238E27FC236}">
                <a16:creationId xmlns:a16="http://schemas.microsoft.com/office/drawing/2014/main" id="{67DE4DE8-9080-4BDC-A207-598D3422C92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773363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32" name="Equation" r:id="rId4" imgW="126890" imgH="291847" progId="Equation.3">
                  <p:embed/>
                </p:oleObj>
              </mc:Choice>
              <mc:Fallback>
                <p:oleObj name="Equation" r:id="rId4" imgW="126890" imgH="291847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773363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4999" name="Rectangle 6">
            <a:extLst>
              <a:ext uri="{FF2B5EF4-FFF2-40B4-BE49-F238E27FC236}">
                <a16:creationId xmlns:a16="http://schemas.microsoft.com/office/drawing/2014/main" id="{71F636D8-11A0-43A7-98FE-220465B152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85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85000" name="Object 8">
            <a:extLst>
              <a:ext uri="{FF2B5EF4-FFF2-40B4-BE49-F238E27FC236}">
                <a16:creationId xmlns:a16="http://schemas.microsoft.com/office/drawing/2014/main" id="{A50A3D90-F617-4431-904B-0268E062ADB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1695450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33" name="Equation" r:id="rId6" imgW="126890" imgH="291847" progId="Equation.3">
                  <p:embed/>
                </p:oleObj>
              </mc:Choice>
              <mc:Fallback>
                <p:oleObj name="Equation" r:id="rId6" imgW="126890" imgH="291847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1695450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5001" name="Rectangle 9">
            <a:extLst>
              <a:ext uri="{FF2B5EF4-FFF2-40B4-BE49-F238E27FC236}">
                <a16:creationId xmlns:a16="http://schemas.microsoft.com/office/drawing/2014/main" id="{14D3FA77-A72C-444F-A6CF-3C28513DF2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563" y="2801938"/>
            <a:ext cx="15303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5002" name="Rectangle 10">
            <a:extLst>
              <a:ext uri="{FF2B5EF4-FFF2-40B4-BE49-F238E27FC236}">
                <a16:creationId xmlns:a16="http://schemas.microsoft.com/office/drawing/2014/main" id="{9BB9430E-6AE1-4049-AD4A-431522711D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563" y="2801938"/>
            <a:ext cx="15303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85003" name="Object 11">
            <a:extLst>
              <a:ext uri="{FF2B5EF4-FFF2-40B4-BE49-F238E27FC236}">
                <a16:creationId xmlns:a16="http://schemas.microsoft.com/office/drawing/2014/main" id="{20A57F18-AD00-42DA-B478-738F3624023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000250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34" name="Equation" r:id="rId7" imgW="126890" imgH="291847" progId="Equation.3">
                  <p:embed/>
                </p:oleObj>
              </mc:Choice>
              <mc:Fallback>
                <p:oleObj name="Equation" r:id="rId7" imgW="126890" imgH="291847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000250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5004" name="Rectangle 12">
            <a:extLst>
              <a:ext uri="{FF2B5EF4-FFF2-40B4-BE49-F238E27FC236}">
                <a16:creationId xmlns:a16="http://schemas.microsoft.com/office/drawing/2014/main" id="{9E142215-75D0-4E37-A219-9C8D53A103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8600" y="685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5005" name="Rectangle 13">
            <a:extLst>
              <a:ext uri="{FF2B5EF4-FFF2-40B4-BE49-F238E27FC236}">
                <a16:creationId xmlns:a16="http://schemas.microsoft.com/office/drawing/2014/main" id="{1465E105-E993-4753-8EAC-83F97B2FE9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1879600"/>
            <a:ext cx="162083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5006" name="Rectangle 14">
            <a:extLst>
              <a:ext uri="{FF2B5EF4-FFF2-40B4-BE49-F238E27FC236}">
                <a16:creationId xmlns:a16="http://schemas.microsoft.com/office/drawing/2014/main" id="{7536566F-B98C-4171-AA4F-C9092A34B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1879600"/>
            <a:ext cx="16795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5007" name="Rectangle 15">
            <a:extLst>
              <a:ext uri="{FF2B5EF4-FFF2-40B4-BE49-F238E27FC236}">
                <a16:creationId xmlns:a16="http://schemas.microsoft.com/office/drawing/2014/main" id="{5219DC03-6AA1-4543-881C-0CC3E7FAD1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1833563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br>
              <a:rPr lang="en-US" altLang="th-TH" sz="10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</a:br>
            <a:endParaRPr lang="en-US" altLang="th-TH" sz="1000">
              <a:solidFill>
                <a:schemeClr val="tx1"/>
              </a:solidFill>
              <a:latin typeface="Verdana" panose="020B0604030504040204" pitchFamily="34" charset="0"/>
              <a:cs typeface="Cordia New" panose="020B0304020202020204" pitchFamily="34" charset="-34"/>
            </a:endParaRPr>
          </a:p>
        </p:txBody>
      </p:sp>
      <p:graphicFrame>
        <p:nvGraphicFramePr>
          <p:cNvPr id="85008" name="Object 16">
            <a:extLst>
              <a:ext uri="{FF2B5EF4-FFF2-40B4-BE49-F238E27FC236}">
                <a16:creationId xmlns:a16="http://schemas.microsoft.com/office/drawing/2014/main" id="{3B342D8E-2047-4A2B-B295-354E9FC759C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344738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35" name="Equation" r:id="rId8" imgW="126890" imgH="291847" progId="Equation.3">
                  <p:embed/>
                </p:oleObj>
              </mc:Choice>
              <mc:Fallback>
                <p:oleObj name="Equation" r:id="rId8" imgW="126890" imgH="291847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344738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5009" name="Rectangle 18">
            <a:extLst>
              <a:ext uri="{FF2B5EF4-FFF2-40B4-BE49-F238E27FC236}">
                <a16:creationId xmlns:a16="http://schemas.microsoft.com/office/drawing/2014/main" id="{9CF2AF9F-7886-4032-BE71-7A3F301804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3088" y="4165600"/>
            <a:ext cx="1841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br>
              <a:rPr lang="en-US" altLang="th-TH" sz="1800">
                <a:solidFill>
                  <a:schemeClr val="tx1"/>
                </a:solidFill>
                <a:latin typeface="Verdana" panose="020B0604030504040204" pitchFamily="34" charset="0"/>
                <a:cs typeface="Angsana New" panose="02020603050405020304" pitchFamily="18" charset="-34"/>
              </a:rPr>
            </a:b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  <a:cs typeface="Angsana New" panose="02020603050405020304" pitchFamily="18" charset="-34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85010" name="Object 19">
            <a:extLst>
              <a:ext uri="{FF2B5EF4-FFF2-40B4-BE49-F238E27FC236}">
                <a16:creationId xmlns:a16="http://schemas.microsoft.com/office/drawing/2014/main" id="{4BF979B7-3939-4E88-A414-A97B2218ADC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92163" y="1296988"/>
          <a:ext cx="4824412" cy="527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36" name="Visio" r:id="rId9" imgW="3017901" imgH="3321939" progId="Visio.Drawing.11">
                  <p:embed/>
                </p:oleObj>
              </mc:Choice>
              <mc:Fallback>
                <p:oleObj name="Visio" r:id="rId9" imgW="3017901" imgH="3321939" progId="Visio.Drawing.11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163" y="1296988"/>
                        <a:ext cx="4824412" cy="5276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5011" name="Rectangle 20">
            <a:extLst>
              <a:ext uri="{FF2B5EF4-FFF2-40B4-BE49-F238E27FC236}">
                <a16:creationId xmlns:a16="http://schemas.microsoft.com/office/drawing/2014/main" id="{C252DA6A-244B-4335-AF6F-FB4B477575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7143" y="3058319"/>
            <a:ext cx="2741613" cy="175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อ่านค่าที่ได้จากกราฟ</a:t>
            </a:r>
            <a:endParaRPr lang="en-US" altLang="th-TH" sz="32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36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   I</a:t>
            </a:r>
            <a:r>
              <a:rPr lang="en-US" altLang="th-TH" sz="3600" baseline="-250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D</a:t>
            </a:r>
            <a:r>
              <a:rPr lang="en-US" altLang="th-TH" sz="36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=    2 mA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36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V</a:t>
            </a:r>
            <a:r>
              <a:rPr lang="en-US" altLang="th-TH" sz="3600" baseline="-250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GS</a:t>
            </a:r>
            <a:r>
              <a:rPr lang="en-US" altLang="th-TH" sz="36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=  -2.2 V</a:t>
            </a:r>
          </a:p>
        </p:txBody>
      </p:sp>
      <p:grpSp>
        <p:nvGrpSpPr>
          <p:cNvPr id="22" name="กลุ่ม 21">
            <a:extLst>
              <a:ext uri="{FF2B5EF4-FFF2-40B4-BE49-F238E27FC236}">
                <a16:creationId xmlns:a16="http://schemas.microsoft.com/office/drawing/2014/main" id="{6BF03FD0-B8FC-44E2-B96A-E64694696736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3" name="Rectangle 3">
              <a:extLst>
                <a:ext uri="{FF2B5EF4-FFF2-40B4-BE49-F238E27FC236}">
                  <a16:creationId xmlns:a16="http://schemas.microsoft.com/office/drawing/2014/main" id="{5A208AB7-EFD5-4C67-BECB-A4403BC415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4" name="Group 13">
              <a:extLst>
                <a:ext uri="{FF2B5EF4-FFF2-40B4-BE49-F238E27FC236}">
                  <a16:creationId xmlns:a16="http://schemas.microsoft.com/office/drawing/2014/main" id="{24ED9EAD-739F-4321-B459-21296F11F8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5" name="Rectangle 14">
                <a:extLst>
                  <a:ext uri="{FF2B5EF4-FFF2-40B4-BE49-F238E27FC236}">
                    <a16:creationId xmlns:a16="http://schemas.microsoft.com/office/drawing/2014/main" id="{784977D2-3C91-425E-9359-B0DF650BEB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วงจรขยายคอมมอนเกต     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9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26" name="Picture 15">
                <a:extLst>
                  <a:ext uri="{FF2B5EF4-FFF2-40B4-BE49-F238E27FC236}">
                    <a16:creationId xmlns:a16="http://schemas.microsoft.com/office/drawing/2014/main" id="{30B1A8E4-7FD6-4940-9A27-238DB702E5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ตัวแทนหมายเลขสไลด์ 5">
            <a:extLst>
              <a:ext uri="{FF2B5EF4-FFF2-40B4-BE49-F238E27FC236}">
                <a16:creationId xmlns:a16="http://schemas.microsoft.com/office/drawing/2014/main" id="{BEE0F22F-52B6-45EA-9604-163325564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6356112B-DE81-4065-841D-A83B9A582CF1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36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7043" name="Rectangle 2">
            <a:extLst>
              <a:ext uri="{FF2B5EF4-FFF2-40B4-BE49-F238E27FC236}">
                <a16:creationId xmlns:a16="http://schemas.microsoft.com/office/drawing/2014/main" id="{E42F12CA-0C41-424A-8F80-E41EFA9E07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1770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7044" name="Rectangle 3">
            <a:extLst>
              <a:ext uri="{FF2B5EF4-FFF2-40B4-BE49-F238E27FC236}">
                <a16:creationId xmlns:a16="http://schemas.microsoft.com/office/drawing/2014/main" id="{04BB7F7A-60DD-40EC-80DD-08691A0A86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3888" y="3767138"/>
            <a:ext cx="2555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</a:t>
            </a: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87046" name="Object 5">
            <a:extLst>
              <a:ext uri="{FF2B5EF4-FFF2-40B4-BE49-F238E27FC236}">
                <a16:creationId xmlns:a16="http://schemas.microsoft.com/office/drawing/2014/main" id="{585531E5-B893-4C55-B50C-2A252342878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773363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76" name="Equation" r:id="rId4" imgW="126890" imgH="291847" progId="Equation.3">
                  <p:embed/>
                </p:oleObj>
              </mc:Choice>
              <mc:Fallback>
                <p:oleObj name="Equation" r:id="rId4" imgW="126890" imgH="291847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773363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047" name="Rectangle 6">
            <a:extLst>
              <a:ext uri="{FF2B5EF4-FFF2-40B4-BE49-F238E27FC236}">
                <a16:creationId xmlns:a16="http://schemas.microsoft.com/office/drawing/2014/main" id="{79BD61DE-16EF-4A1E-A8CE-74F845BEB4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85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7048" name="Rectangle 7">
            <a:extLst>
              <a:ext uri="{FF2B5EF4-FFF2-40B4-BE49-F238E27FC236}">
                <a16:creationId xmlns:a16="http://schemas.microsoft.com/office/drawing/2014/main" id="{DC44F728-EED0-4C62-BD46-372CDEBC18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71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87049" name="Object 9">
            <a:extLst>
              <a:ext uri="{FF2B5EF4-FFF2-40B4-BE49-F238E27FC236}">
                <a16:creationId xmlns:a16="http://schemas.microsoft.com/office/drawing/2014/main" id="{5DE7FF82-1298-4E68-985D-DA3D05D662C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1695450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77" name="Equation" r:id="rId6" imgW="126890" imgH="291847" progId="Equation.3">
                  <p:embed/>
                </p:oleObj>
              </mc:Choice>
              <mc:Fallback>
                <p:oleObj name="Equation" r:id="rId6" imgW="126890" imgH="291847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1695450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051" name="Rectangle 11">
            <a:extLst>
              <a:ext uri="{FF2B5EF4-FFF2-40B4-BE49-F238E27FC236}">
                <a16:creationId xmlns:a16="http://schemas.microsoft.com/office/drawing/2014/main" id="{E28D65E5-2C05-4AB9-8445-17B5EEC9EE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563" y="2801938"/>
            <a:ext cx="15303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7052" name="Rectangle 12">
            <a:extLst>
              <a:ext uri="{FF2B5EF4-FFF2-40B4-BE49-F238E27FC236}">
                <a16:creationId xmlns:a16="http://schemas.microsoft.com/office/drawing/2014/main" id="{364E8AE0-2121-4882-96B3-EF501A26B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563" y="2801938"/>
            <a:ext cx="15303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87053" name="Object 13">
            <a:extLst>
              <a:ext uri="{FF2B5EF4-FFF2-40B4-BE49-F238E27FC236}">
                <a16:creationId xmlns:a16="http://schemas.microsoft.com/office/drawing/2014/main" id="{3E59B85E-8624-4C0F-B760-B3A8C9AB449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000250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78" name="Equation" r:id="rId7" imgW="126890" imgH="291847" progId="Equation.3">
                  <p:embed/>
                </p:oleObj>
              </mc:Choice>
              <mc:Fallback>
                <p:oleObj name="Equation" r:id="rId7" imgW="126890" imgH="291847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000250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054" name="Rectangle 14">
            <a:extLst>
              <a:ext uri="{FF2B5EF4-FFF2-40B4-BE49-F238E27FC236}">
                <a16:creationId xmlns:a16="http://schemas.microsoft.com/office/drawing/2014/main" id="{1A06F2B7-2C9B-4904-9FAA-6BCC8E214E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8600" y="685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7055" name="Rectangle 15">
            <a:extLst>
              <a:ext uri="{FF2B5EF4-FFF2-40B4-BE49-F238E27FC236}">
                <a16:creationId xmlns:a16="http://schemas.microsoft.com/office/drawing/2014/main" id="{E458F04F-54BF-47DD-8441-A65FEEC098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1879600"/>
            <a:ext cx="162083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7056" name="Rectangle 16">
            <a:extLst>
              <a:ext uri="{FF2B5EF4-FFF2-40B4-BE49-F238E27FC236}">
                <a16:creationId xmlns:a16="http://schemas.microsoft.com/office/drawing/2014/main" id="{0B44F70D-4773-4710-ADAC-5717C5DC2B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1879600"/>
            <a:ext cx="16795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7057" name="Rectangle 17">
            <a:extLst>
              <a:ext uri="{FF2B5EF4-FFF2-40B4-BE49-F238E27FC236}">
                <a16:creationId xmlns:a16="http://schemas.microsoft.com/office/drawing/2014/main" id="{45B4F0C8-7C12-460C-A534-86C724E1DB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1833563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br>
              <a:rPr lang="en-US" altLang="th-TH" sz="10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</a:br>
            <a:endParaRPr lang="en-US" altLang="th-TH" sz="1000">
              <a:solidFill>
                <a:schemeClr val="tx1"/>
              </a:solidFill>
              <a:latin typeface="Verdana" panose="020B0604030504040204" pitchFamily="34" charset="0"/>
              <a:cs typeface="Cordia New" panose="020B0304020202020204" pitchFamily="34" charset="-34"/>
            </a:endParaRPr>
          </a:p>
        </p:txBody>
      </p:sp>
      <p:graphicFrame>
        <p:nvGraphicFramePr>
          <p:cNvPr id="87058" name="Object 18">
            <a:extLst>
              <a:ext uri="{FF2B5EF4-FFF2-40B4-BE49-F238E27FC236}">
                <a16:creationId xmlns:a16="http://schemas.microsoft.com/office/drawing/2014/main" id="{F912887D-FAF7-4C0E-A86F-46D52724D4A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61554"/>
              </p:ext>
            </p:extLst>
          </p:nvPr>
        </p:nvGraphicFramePr>
        <p:xfrm>
          <a:off x="2324522" y="1618517"/>
          <a:ext cx="4037756" cy="13540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79" name="Equation" r:id="rId8" imgW="2032000" imgH="685800" progId="Equation.3">
                  <p:embed/>
                </p:oleObj>
              </mc:Choice>
              <mc:Fallback>
                <p:oleObj name="Equation" r:id="rId8" imgW="2032000" imgH="6858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4522" y="1618517"/>
                        <a:ext cx="4037756" cy="13540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7059" name="รูปภาพ 1">
            <a:extLst>
              <a:ext uri="{FF2B5EF4-FFF2-40B4-BE49-F238E27FC236}">
                <a16:creationId xmlns:a16="http://schemas.microsoft.com/office/drawing/2014/main" id="{11FE79D8-D1A8-4548-9D9A-BAF38970F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832" y="3468043"/>
            <a:ext cx="3735313" cy="2582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กลุ่ม 21">
            <a:extLst>
              <a:ext uri="{FF2B5EF4-FFF2-40B4-BE49-F238E27FC236}">
                <a16:creationId xmlns:a16="http://schemas.microsoft.com/office/drawing/2014/main" id="{0695AADD-F4D2-478F-9AA8-1E79745B4E36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3" name="Rectangle 3">
              <a:extLst>
                <a:ext uri="{FF2B5EF4-FFF2-40B4-BE49-F238E27FC236}">
                  <a16:creationId xmlns:a16="http://schemas.microsoft.com/office/drawing/2014/main" id="{7A48D744-87C2-4C4C-9423-551E6E9B45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4" name="Group 13">
              <a:extLst>
                <a:ext uri="{FF2B5EF4-FFF2-40B4-BE49-F238E27FC236}">
                  <a16:creationId xmlns:a16="http://schemas.microsoft.com/office/drawing/2014/main" id="{675B03E1-1D63-4E44-B6EE-A6A1772CDF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5" name="Rectangle 14">
                <a:extLst>
                  <a:ext uri="{FF2B5EF4-FFF2-40B4-BE49-F238E27FC236}">
                    <a16:creationId xmlns:a16="http://schemas.microsoft.com/office/drawing/2014/main" id="{96553795-1475-4142-B311-E4BCEF9289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วงจรขยายคอมมอนเกต     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9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26" name="Picture 15">
                <a:extLst>
                  <a:ext uri="{FF2B5EF4-FFF2-40B4-BE49-F238E27FC236}">
                    <a16:creationId xmlns:a16="http://schemas.microsoft.com/office/drawing/2014/main" id="{FB01B8E8-3A8B-4257-A8C5-C952996921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ตัวแทนหมายเลขสไลด์ 5">
            <a:extLst>
              <a:ext uri="{FF2B5EF4-FFF2-40B4-BE49-F238E27FC236}">
                <a16:creationId xmlns:a16="http://schemas.microsoft.com/office/drawing/2014/main" id="{137F6D08-3E5B-404D-B121-9E5E29E45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C0C9DBCD-2A87-4616-AD70-615B11331BBC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37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9091" name="Rectangle 2">
            <a:extLst>
              <a:ext uri="{FF2B5EF4-FFF2-40B4-BE49-F238E27FC236}">
                <a16:creationId xmlns:a16="http://schemas.microsoft.com/office/drawing/2014/main" id="{C6AACF76-BE4F-4770-BE01-50742DAFD3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17700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9092" name="Rectangle 3">
            <a:extLst>
              <a:ext uri="{FF2B5EF4-FFF2-40B4-BE49-F238E27FC236}">
                <a16:creationId xmlns:a16="http://schemas.microsoft.com/office/drawing/2014/main" id="{868843E7-BD22-47BE-918E-8606179F3C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3888" y="3767138"/>
            <a:ext cx="2555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  <a:t> </a:t>
            </a:r>
            <a:endParaRPr lang="en-US" altLang="th-TH" sz="1800">
              <a:solidFill>
                <a:schemeClr val="tx1"/>
              </a:solidFill>
              <a:latin typeface="Verdana" panose="020B060403050404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89094" name="Object 5">
            <a:extLst>
              <a:ext uri="{FF2B5EF4-FFF2-40B4-BE49-F238E27FC236}">
                <a16:creationId xmlns:a16="http://schemas.microsoft.com/office/drawing/2014/main" id="{5AEC15C0-2F1A-4E7B-B470-2796579BEC1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773363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19" name="Equation" r:id="rId4" imgW="126890" imgH="291847" progId="Equation.3">
                  <p:embed/>
                </p:oleObj>
              </mc:Choice>
              <mc:Fallback>
                <p:oleObj name="Equation" r:id="rId4" imgW="126890" imgH="291847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773363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9095" name="Rectangle 6">
            <a:extLst>
              <a:ext uri="{FF2B5EF4-FFF2-40B4-BE49-F238E27FC236}">
                <a16:creationId xmlns:a16="http://schemas.microsoft.com/office/drawing/2014/main" id="{AD17091B-2E9D-4F06-8223-FE5D316CBA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85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89096" name="Object 9">
            <a:extLst>
              <a:ext uri="{FF2B5EF4-FFF2-40B4-BE49-F238E27FC236}">
                <a16:creationId xmlns:a16="http://schemas.microsoft.com/office/drawing/2014/main" id="{F3F481D7-2099-47CC-A368-9D8072C8A5C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1695450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20" name="Equation" r:id="rId6" imgW="126890" imgH="291847" progId="Equation.3">
                  <p:embed/>
                </p:oleObj>
              </mc:Choice>
              <mc:Fallback>
                <p:oleObj name="Equation" r:id="rId6" imgW="126890" imgH="291847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1695450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9097" name="Rectangle 10">
            <a:extLst>
              <a:ext uri="{FF2B5EF4-FFF2-40B4-BE49-F238E27FC236}">
                <a16:creationId xmlns:a16="http://schemas.microsoft.com/office/drawing/2014/main" id="{7D4A3C04-382B-4142-94E8-3BBC69FDBA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9907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9098" name="Rectangle 11">
            <a:extLst>
              <a:ext uri="{FF2B5EF4-FFF2-40B4-BE49-F238E27FC236}">
                <a16:creationId xmlns:a16="http://schemas.microsoft.com/office/drawing/2014/main" id="{C9DBB489-B2A3-4658-985D-423170BED3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563" y="2801938"/>
            <a:ext cx="15303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9099" name="Rectangle 12">
            <a:extLst>
              <a:ext uri="{FF2B5EF4-FFF2-40B4-BE49-F238E27FC236}">
                <a16:creationId xmlns:a16="http://schemas.microsoft.com/office/drawing/2014/main" id="{711F5676-7EFD-4A78-BC57-3C2977AAC0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563" y="2801938"/>
            <a:ext cx="15303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89100" name="Object 13">
            <a:extLst>
              <a:ext uri="{FF2B5EF4-FFF2-40B4-BE49-F238E27FC236}">
                <a16:creationId xmlns:a16="http://schemas.microsoft.com/office/drawing/2014/main" id="{621CDB69-9BAB-4BD6-8ABE-D658FE5FF1C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28600" y="2000250"/>
          <a:ext cx="123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21" name="Equation" r:id="rId7" imgW="126890" imgH="291847" progId="Equation.3">
                  <p:embed/>
                </p:oleObj>
              </mc:Choice>
              <mc:Fallback>
                <p:oleObj name="Equation" r:id="rId7" imgW="126890" imgH="291847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8600" y="2000250"/>
                        <a:ext cx="123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9101" name="Rectangle 14">
            <a:extLst>
              <a:ext uri="{FF2B5EF4-FFF2-40B4-BE49-F238E27FC236}">
                <a16:creationId xmlns:a16="http://schemas.microsoft.com/office/drawing/2014/main" id="{D86D7AF0-2626-4038-B9F0-655517B2DE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8600" y="685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9102" name="Rectangle 15">
            <a:extLst>
              <a:ext uri="{FF2B5EF4-FFF2-40B4-BE49-F238E27FC236}">
                <a16:creationId xmlns:a16="http://schemas.microsoft.com/office/drawing/2014/main" id="{1E683DC7-A252-481B-ABB4-91B612B01B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1879600"/>
            <a:ext cx="162083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9103" name="Rectangle 16">
            <a:extLst>
              <a:ext uri="{FF2B5EF4-FFF2-40B4-BE49-F238E27FC236}">
                <a16:creationId xmlns:a16="http://schemas.microsoft.com/office/drawing/2014/main" id="{EA15E43C-E332-4074-8C7A-99AB479467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1879600"/>
            <a:ext cx="16795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9104" name="Rectangle 17">
            <a:extLst>
              <a:ext uri="{FF2B5EF4-FFF2-40B4-BE49-F238E27FC236}">
                <a16:creationId xmlns:a16="http://schemas.microsoft.com/office/drawing/2014/main" id="{43BC8277-733C-4FA7-9195-A0C7CABFE7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1833563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br>
              <a:rPr lang="en-US" altLang="th-TH" sz="1000">
                <a:solidFill>
                  <a:schemeClr val="tx1"/>
                </a:solidFill>
                <a:latin typeface="Verdana" panose="020B0604030504040204" pitchFamily="34" charset="0"/>
                <a:cs typeface="Cordia New" panose="020B0304020202020204" pitchFamily="34" charset="-34"/>
              </a:rPr>
            </a:br>
            <a:endParaRPr lang="en-US" altLang="th-TH" sz="1000">
              <a:solidFill>
                <a:schemeClr val="tx1"/>
              </a:solidFill>
              <a:latin typeface="Verdana" panose="020B0604030504040204" pitchFamily="34" charset="0"/>
              <a:cs typeface="Cordia New" panose="020B0304020202020204" pitchFamily="34" charset="-34"/>
            </a:endParaRPr>
          </a:p>
        </p:txBody>
      </p:sp>
      <p:sp>
        <p:nvSpPr>
          <p:cNvPr id="89105" name="Rectangle 21">
            <a:extLst>
              <a:ext uri="{FF2B5EF4-FFF2-40B4-BE49-F238E27FC236}">
                <a16:creationId xmlns:a16="http://schemas.microsoft.com/office/drawing/2014/main" id="{B7AA2E37-1C2D-4A27-86EA-9F55C1A116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0762" y="3803916"/>
            <a:ext cx="3965748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40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Vo	 =    </a:t>
            </a:r>
            <a:r>
              <a:rPr lang="en-US" altLang="th-TH" sz="4000" dirty="0" err="1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A</a:t>
            </a:r>
            <a:r>
              <a:rPr lang="en-US" altLang="th-TH" sz="4000" baseline="-25000" dirty="0" err="1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V</a:t>
            </a:r>
            <a:r>
              <a:rPr lang="en-US" altLang="th-TH" sz="4000" dirty="0" err="1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·V</a:t>
            </a:r>
            <a:r>
              <a:rPr lang="en-US" altLang="th-TH" sz="4000" baseline="-25000" dirty="0" err="1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i</a:t>
            </a:r>
            <a:r>
              <a:rPr lang="en-US" altLang="th-TH" sz="40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40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     =      -8.1 x 100mV       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40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Vo      =      -  0.81 V </a:t>
            </a:r>
          </a:p>
        </p:txBody>
      </p:sp>
      <p:pic>
        <p:nvPicPr>
          <p:cNvPr id="89106" name="รูปภาพ 1">
            <a:extLst>
              <a:ext uri="{FF2B5EF4-FFF2-40B4-BE49-F238E27FC236}">
                <a16:creationId xmlns:a16="http://schemas.microsoft.com/office/drawing/2014/main" id="{C6A5522F-70E1-4699-A5D0-305989A5F7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624012"/>
            <a:ext cx="3605708" cy="1664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กลุ่ม 20">
            <a:extLst>
              <a:ext uri="{FF2B5EF4-FFF2-40B4-BE49-F238E27FC236}">
                <a16:creationId xmlns:a16="http://schemas.microsoft.com/office/drawing/2014/main" id="{2A3905D2-1284-443C-B3D0-689963495556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2" name="Rectangle 3">
              <a:extLst>
                <a:ext uri="{FF2B5EF4-FFF2-40B4-BE49-F238E27FC236}">
                  <a16:creationId xmlns:a16="http://schemas.microsoft.com/office/drawing/2014/main" id="{449C5552-B5CE-4165-B2DB-06F17610CB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3" name="Group 13">
              <a:extLst>
                <a:ext uri="{FF2B5EF4-FFF2-40B4-BE49-F238E27FC236}">
                  <a16:creationId xmlns:a16="http://schemas.microsoft.com/office/drawing/2014/main" id="{612DFF7C-79AC-4D0F-BC8E-D4BC380E47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4" name="Rectangle 14">
                <a:extLst>
                  <a:ext uri="{FF2B5EF4-FFF2-40B4-BE49-F238E27FC236}">
                    <a16:creationId xmlns:a16="http://schemas.microsoft.com/office/drawing/2014/main" id="{C41A2B58-2E50-4194-A8C9-5CE94C1FB5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วงจรขยายคอมมอนเกต     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9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25" name="Picture 15">
                <a:extLst>
                  <a:ext uri="{FF2B5EF4-FFF2-40B4-BE49-F238E27FC236}">
                    <a16:creationId xmlns:a16="http://schemas.microsoft.com/office/drawing/2014/main" id="{C44AC68D-E406-4718-8037-91679F82398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ธีมของ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1198</TotalTime>
  <Words>1617</Words>
  <Application>Microsoft Office PowerPoint</Application>
  <PresentationFormat>นำเสนอทางหน้าจอ (4:3)</PresentationFormat>
  <Paragraphs>449</Paragraphs>
  <Slides>37</Slides>
  <Notes>25</Notes>
  <HiddenSlides>0</HiddenSlides>
  <MMClips>0</MMClips>
  <ScaleCrop>false</ScaleCrop>
  <HeadingPairs>
    <vt:vector size="8" baseType="variant">
      <vt:variant>
        <vt:lpstr>ฟอนต์ที่ถูกใช้</vt:lpstr>
      </vt:variant>
      <vt:variant>
        <vt:i4>8</vt:i4>
      </vt:variant>
      <vt:variant>
        <vt:lpstr>ธีม</vt:lpstr>
      </vt:variant>
      <vt:variant>
        <vt:i4>1</vt:i4>
      </vt:variant>
      <vt:variant>
        <vt:lpstr>เซิร์ฟเวอร์ OLE ฝังตัว</vt:lpstr>
      </vt:variant>
      <vt:variant>
        <vt:i4>2</vt:i4>
      </vt:variant>
      <vt:variant>
        <vt:lpstr>ชื่อเรื่องสไลด์</vt:lpstr>
      </vt:variant>
      <vt:variant>
        <vt:i4>37</vt:i4>
      </vt:variant>
    </vt:vector>
  </HeadingPairs>
  <TitlesOfParts>
    <vt:vector size="48" baseType="lpstr">
      <vt:lpstr>Angsana New</vt:lpstr>
      <vt:lpstr>Arial</vt:lpstr>
      <vt:lpstr>Calibri</vt:lpstr>
      <vt:lpstr>Calibri Light</vt:lpstr>
      <vt:lpstr>Cambria Math</vt:lpstr>
      <vt:lpstr>Century Gothic</vt:lpstr>
      <vt:lpstr>TH SarabunPSK</vt:lpstr>
      <vt:lpstr>Verdana</vt:lpstr>
      <vt:lpstr>ธีมของ Office</vt:lpstr>
      <vt:lpstr>Visio</vt:lpstr>
      <vt:lpstr>Equation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วงจรขยายและการคับปลิงเฟท</dc:title>
  <dc:creator>iLLuSioN</dc:creator>
  <cp:lastModifiedBy>นายชาตรี เริงชัยภูมิ</cp:lastModifiedBy>
  <cp:revision>40</cp:revision>
  <cp:lastPrinted>1601-01-01T00:00:00Z</cp:lastPrinted>
  <dcterms:created xsi:type="dcterms:W3CDTF">2009-08-27T20:34:32Z</dcterms:created>
  <dcterms:modified xsi:type="dcterms:W3CDTF">2022-04-14T05:17:22Z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5</vt:i4>
  </property>
</Properties>
</file>