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5" r:id="rId1"/>
  </p:sldMasterIdLst>
  <p:notesMasterIdLst>
    <p:notesMasterId r:id="rId45"/>
  </p:notesMasterIdLst>
  <p:handoutMasterIdLst>
    <p:handoutMasterId r:id="rId46"/>
  </p:handoutMasterIdLst>
  <p:sldIdLst>
    <p:sldId id="305" r:id="rId2"/>
    <p:sldId id="291" r:id="rId3"/>
    <p:sldId id="292" r:id="rId4"/>
    <p:sldId id="293" r:id="rId5"/>
    <p:sldId id="294" r:id="rId6"/>
    <p:sldId id="295" r:id="rId7"/>
    <p:sldId id="314" r:id="rId8"/>
    <p:sldId id="315" r:id="rId9"/>
    <p:sldId id="316" r:id="rId10"/>
    <p:sldId id="317" r:id="rId11"/>
    <p:sldId id="318" r:id="rId12"/>
    <p:sldId id="319" r:id="rId13"/>
    <p:sldId id="320" r:id="rId14"/>
    <p:sldId id="306" r:id="rId15"/>
    <p:sldId id="257" r:id="rId16"/>
    <p:sldId id="259" r:id="rId17"/>
    <p:sldId id="321" r:id="rId18"/>
    <p:sldId id="260" r:id="rId19"/>
    <p:sldId id="307" r:id="rId20"/>
    <p:sldId id="308" r:id="rId21"/>
    <p:sldId id="262" r:id="rId22"/>
    <p:sldId id="263" r:id="rId23"/>
    <p:sldId id="264" r:id="rId24"/>
    <p:sldId id="265" r:id="rId25"/>
    <p:sldId id="309" r:id="rId26"/>
    <p:sldId id="313" r:id="rId27"/>
    <p:sldId id="266" r:id="rId28"/>
    <p:sldId id="270" r:id="rId29"/>
    <p:sldId id="268" r:id="rId30"/>
    <p:sldId id="269" r:id="rId31"/>
    <p:sldId id="271" r:id="rId32"/>
    <p:sldId id="272" r:id="rId33"/>
    <p:sldId id="273" r:id="rId34"/>
    <p:sldId id="274" r:id="rId35"/>
    <p:sldId id="275" r:id="rId36"/>
    <p:sldId id="276" r:id="rId37"/>
    <p:sldId id="278" r:id="rId38"/>
    <p:sldId id="279" r:id="rId39"/>
    <p:sldId id="280" r:id="rId40"/>
    <p:sldId id="277" r:id="rId41"/>
    <p:sldId id="281" r:id="rId42"/>
    <p:sldId id="282" r:id="rId43"/>
    <p:sldId id="283" r:id="rId44"/>
  </p:sldIdLst>
  <p:sldSz cx="9144000" cy="6858000" type="screen4x3"/>
  <p:notesSz cx="6858000" cy="9947275"/>
  <p:defaultTextStyle>
    <a:defPPr>
      <a:defRPr lang="th-TH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Calibri" panose="020F0502020204030204" pitchFamily="34" charset="0"/>
        <a:ea typeface="+mn-ea"/>
        <a:cs typeface="Cordia New" panose="020B0304020202020204" pitchFamily="34" charset="-34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Calibri" panose="020F0502020204030204" pitchFamily="34" charset="0"/>
        <a:ea typeface="+mn-ea"/>
        <a:cs typeface="Cordia New" panose="020B0304020202020204" pitchFamily="34" charset="-34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Calibri" panose="020F0502020204030204" pitchFamily="34" charset="0"/>
        <a:ea typeface="+mn-ea"/>
        <a:cs typeface="Cordia New" panose="020B0304020202020204" pitchFamily="34" charset="-34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Calibri" panose="020F0502020204030204" pitchFamily="34" charset="0"/>
        <a:ea typeface="+mn-ea"/>
        <a:cs typeface="Cordia New" panose="020B0304020202020204" pitchFamily="34" charset="-34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Calibri" panose="020F0502020204030204" pitchFamily="34" charset="0"/>
        <a:ea typeface="+mn-ea"/>
        <a:cs typeface="Cordia New" panose="020B0304020202020204" pitchFamily="34" charset="-34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Calibri" panose="020F0502020204030204" pitchFamily="34" charset="0"/>
        <a:ea typeface="+mn-ea"/>
        <a:cs typeface="Cordia New" panose="020B0304020202020204" pitchFamily="34" charset="-34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Calibri" panose="020F0502020204030204" pitchFamily="34" charset="0"/>
        <a:ea typeface="+mn-ea"/>
        <a:cs typeface="Cordia New" panose="020B0304020202020204" pitchFamily="34" charset="-34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Calibri" panose="020F0502020204030204" pitchFamily="34" charset="0"/>
        <a:ea typeface="+mn-ea"/>
        <a:cs typeface="Cordia New" panose="020B0304020202020204" pitchFamily="34" charset="-34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Calibri" panose="020F0502020204030204" pitchFamily="34" charset="0"/>
        <a:ea typeface="+mn-ea"/>
        <a:cs typeface="Cordia New" panose="020B0304020202020204" pitchFamily="34" charset="-34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2AEF"/>
    <a:srgbClr val="FFFFCC"/>
    <a:srgbClr val="FFFF00"/>
    <a:srgbClr val="FF9900"/>
    <a:srgbClr val="2710CE"/>
    <a:srgbClr val="00CC00"/>
    <a:srgbClr val="FF3300"/>
    <a:srgbClr val="0066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94737" autoAdjust="0"/>
  </p:normalViewPr>
  <p:slideViewPr>
    <p:cSldViewPr>
      <p:cViewPr varScale="1">
        <p:scale>
          <a:sx n="68" d="100"/>
          <a:sy n="68" d="100"/>
        </p:scale>
        <p:origin x="57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4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5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image" Target="../media/image14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image" Target="../media/image19.e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image" Target="../media/image21.e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Relationship Id="rId6" Type="http://schemas.openxmlformats.org/officeDocument/2006/relationships/image" Target="../media/image30.wmf"/><Relationship Id="rId5" Type="http://schemas.openxmlformats.org/officeDocument/2006/relationships/image" Target="../media/image29.wmf"/><Relationship Id="rId4" Type="http://schemas.openxmlformats.org/officeDocument/2006/relationships/image" Target="../media/image28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image" Target="../media/image31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image" Target="../media/image38.wmf"/><Relationship Id="rId1" Type="http://schemas.openxmlformats.org/officeDocument/2006/relationships/image" Target="../media/image37.emf"/><Relationship Id="rId5" Type="http://schemas.openxmlformats.org/officeDocument/2006/relationships/image" Target="../media/image41.wmf"/><Relationship Id="rId4" Type="http://schemas.openxmlformats.org/officeDocument/2006/relationships/image" Target="../media/image40.e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Relationship Id="rId4" Type="http://schemas.openxmlformats.org/officeDocument/2006/relationships/image" Target="../media/image44.wmf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7.wmf"/><Relationship Id="rId1" Type="http://schemas.openxmlformats.org/officeDocument/2006/relationships/image" Target="../media/image46.wmf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image" Target="../media/image49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4.wmf"/><Relationship Id="rId2" Type="http://schemas.openxmlformats.org/officeDocument/2006/relationships/image" Target="../media/image53.wmf"/><Relationship Id="rId1" Type="http://schemas.openxmlformats.org/officeDocument/2006/relationships/image" Target="../media/image52.wmf"/></Relationships>
</file>

<file path=ppt/drawings/_rels/vmlDrawing25.vml.rels><?xml version="1.0" encoding="UTF-8" standalone="yes"?>
<Relationships xmlns="http://schemas.openxmlformats.org/package/2006/relationships"><Relationship Id="rId2" Type="http://schemas.openxmlformats.org/officeDocument/2006/relationships/image" Target="../media/image56.emf"/><Relationship Id="rId1" Type="http://schemas.openxmlformats.org/officeDocument/2006/relationships/image" Target="../media/image55.emf"/></Relationships>
</file>

<file path=ppt/drawings/_rels/vmlDrawing26.vml.rels><?xml version="1.0" encoding="UTF-8" standalone="yes"?>
<Relationships xmlns="http://schemas.openxmlformats.org/package/2006/relationships"><Relationship Id="rId2" Type="http://schemas.openxmlformats.org/officeDocument/2006/relationships/image" Target="../media/image58.wmf"/><Relationship Id="rId1" Type="http://schemas.openxmlformats.org/officeDocument/2006/relationships/image" Target="../media/image57.wmf"/></Relationships>
</file>

<file path=ppt/drawings/_rels/vmlDrawing27.vml.rels><?xml version="1.0" encoding="UTF-8" standalone="yes"?>
<Relationships xmlns="http://schemas.openxmlformats.org/package/2006/relationships"><Relationship Id="rId2" Type="http://schemas.openxmlformats.org/officeDocument/2006/relationships/image" Target="../media/image60.emf"/><Relationship Id="rId1" Type="http://schemas.openxmlformats.org/officeDocument/2006/relationships/image" Target="../media/image59.emf"/></Relationships>
</file>

<file path=ppt/drawings/_rels/vmlDrawing28.vml.rels><?xml version="1.0" encoding="UTF-8" standalone="yes"?>
<Relationships xmlns="http://schemas.openxmlformats.org/package/2006/relationships"><Relationship Id="rId2" Type="http://schemas.openxmlformats.org/officeDocument/2006/relationships/image" Target="../media/image62.wmf"/><Relationship Id="rId1" Type="http://schemas.openxmlformats.org/officeDocument/2006/relationships/image" Target="../media/image61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wmf"/></Relationships>
</file>

<file path=ppt/drawings/_rels/vmlDrawing30.vml.rels><?xml version="1.0" encoding="UTF-8" standalone="yes"?>
<Relationships xmlns="http://schemas.openxmlformats.org/package/2006/relationships"><Relationship Id="rId2" Type="http://schemas.openxmlformats.org/officeDocument/2006/relationships/image" Target="../media/image65.emf"/><Relationship Id="rId1" Type="http://schemas.openxmlformats.org/officeDocument/2006/relationships/image" Target="../media/image64.emf"/></Relationships>
</file>

<file path=ppt/drawings/_rels/vmlDrawing3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8.wmf"/><Relationship Id="rId2" Type="http://schemas.openxmlformats.org/officeDocument/2006/relationships/image" Target="../media/image67.wmf"/><Relationship Id="rId1" Type="http://schemas.openxmlformats.org/officeDocument/2006/relationships/image" Target="../media/image66.wmf"/><Relationship Id="rId4" Type="http://schemas.openxmlformats.org/officeDocument/2006/relationships/image" Target="../media/image69.wmf"/></Relationships>
</file>

<file path=ppt/drawings/_rels/vmlDrawing3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1.emf"/><Relationship Id="rId1" Type="http://schemas.openxmlformats.org/officeDocument/2006/relationships/image" Target="../media/image70.emf"/></Relationships>
</file>

<file path=ppt/drawings/_rels/vmlDrawing33.vml.rels><?xml version="1.0" encoding="UTF-8" standalone="yes"?>
<Relationships xmlns="http://schemas.openxmlformats.org/package/2006/relationships"><Relationship Id="rId2" Type="http://schemas.openxmlformats.org/officeDocument/2006/relationships/image" Target="../media/image73.wmf"/><Relationship Id="rId1" Type="http://schemas.openxmlformats.org/officeDocument/2006/relationships/image" Target="../media/image7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>
            <a:extLst>
              <a:ext uri="{FF2B5EF4-FFF2-40B4-BE49-F238E27FC236}">
                <a16:creationId xmlns:a16="http://schemas.microsoft.com/office/drawing/2014/main" id="{D61AEB53-EE69-4222-8A3F-9A45EB87007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687" tIns="45843" rIns="91687" bIns="45843" numCol="1" anchor="t" anchorCtr="0" compatLnSpc="1">
            <a:prstTxWarp prst="textNoShape">
              <a:avLst/>
            </a:prstTxWarp>
          </a:bodyPr>
          <a:lstStyle>
            <a:lvl1pPr defTabSz="917575" eaLnBrk="1" fontAlgn="auto" hangingPunct="1">
              <a:spcBef>
                <a:spcPts val="0"/>
              </a:spcBef>
              <a:spcAft>
                <a:spcPts val="0"/>
              </a:spcAft>
              <a:defRPr sz="1200" b="0">
                <a:latin typeface="Verdana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18787" name="Rectangle 3">
            <a:extLst>
              <a:ext uri="{FF2B5EF4-FFF2-40B4-BE49-F238E27FC236}">
                <a16:creationId xmlns:a16="http://schemas.microsoft.com/office/drawing/2014/main" id="{DBB68F6A-216F-47F4-861E-9391AF95AD96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687" tIns="45843" rIns="91687" bIns="45843" numCol="1" anchor="t" anchorCtr="0" compatLnSpc="1">
            <a:prstTxWarp prst="textNoShape">
              <a:avLst/>
            </a:prstTxWarp>
          </a:bodyPr>
          <a:lstStyle>
            <a:lvl1pPr algn="r" defTabSz="917575" eaLnBrk="1" fontAlgn="auto" hangingPunct="1">
              <a:spcBef>
                <a:spcPts val="0"/>
              </a:spcBef>
              <a:spcAft>
                <a:spcPts val="0"/>
              </a:spcAft>
              <a:defRPr sz="1200" b="0">
                <a:latin typeface="Verdana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18788" name="Rectangle 4">
            <a:extLst>
              <a:ext uri="{FF2B5EF4-FFF2-40B4-BE49-F238E27FC236}">
                <a16:creationId xmlns:a16="http://schemas.microsoft.com/office/drawing/2014/main" id="{CF538E5D-2D01-48B0-AB84-87DF5A190139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8800"/>
            <a:ext cx="2971800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687" tIns="45843" rIns="91687" bIns="45843" numCol="1" anchor="b" anchorCtr="0" compatLnSpc="1">
            <a:prstTxWarp prst="textNoShape">
              <a:avLst/>
            </a:prstTxWarp>
          </a:bodyPr>
          <a:lstStyle>
            <a:lvl1pPr defTabSz="917575" eaLnBrk="1" fontAlgn="auto" hangingPunct="1">
              <a:spcBef>
                <a:spcPts val="0"/>
              </a:spcBef>
              <a:spcAft>
                <a:spcPts val="0"/>
              </a:spcAft>
              <a:defRPr sz="1200" b="0">
                <a:latin typeface="Verdana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18789" name="Rectangle 5">
            <a:extLst>
              <a:ext uri="{FF2B5EF4-FFF2-40B4-BE49-F238E27FC236}">
                <a16:creationId xmlns:a16="http://schemas.microsoft.com/office/drawing/2014/main" id="{34B4899A-7A70-4296-90B1-FB394B2DE5E0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9448800"/>
            <a:ext cx="2971800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687" tIns="45843" rIns="91687" bIns="45843" numCol="1" anchor="b" anchorCtr="0" compatLnSpc="1">
            <a:prstTxWarp prst="textNoShape">
              <a:avLst/>
            </a:prstTxWarp>
          </a:bodyPr>
          <a:lstStyle>
            <a:lvl1pPr algn="r" defTabSz="917575" eaLnBrk="1" fontAlgn="auto" hangingPunct="1">
              <a:spcBef>
                <a:spcPts val="0"/>
              </a:spcBef>
              <a:spcAft>
                <a:spcPts val="0"/>
              </a:spcAft>
              <a:defRPr sz="1200" b="0">
                <a:latin typeface="Verdana" panose="020B0604030504040204" pitchFamily="34" charset="0"/>
                <a:cs typeface="+mn-cs"/>
              </a:defRPr>
            </a:lvl1pPr>
          </a:lstStyle>
          <a:p>
            <a:pPr>
              <a:defRPr/>
            </a:pPr>
            <a:fld id="{042C6458-ECA2-4F73-95FF-D7BCB31215BC}" type="slidenum">
              <a:rPr lang="en-US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8EEB8AF1-2B61-45D3-B6AD-32BD67D8D41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687" tIns="45843" rIns="91687" bIns="45843" numCol="1" anchor="t" anchorCtr="0" compatLnSpc="1">
            <a:prstTxWarp prst="textNoShape">
              <a:avLst/>
            </a:prstTxWarp>
          </a:bodyPr>
          <a:lstStyle>
            <a:lvl1pPr defTabSz="917575" eaLnBrk="1" fontAlgn="auto" hangingPunct="1">
              <a:spcBef>
                <a:spcPts val="0"/>
              </a:spcBef>
              <a:spcAft>
                <a:spcPts val="0"/>
              </a:spcAft>
              <a:defRPr sz="1200" b="0">
                <a:latin typeface="Verdana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3E258E12-523C-44E3-A6A8-1BE0524BC1C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687" tIns="45843" rIns="91687" bIns="45843" numCol="1" anchor="t" anchorCtr="0" compatLnSpc="1">
            <a:prstTxWarp prst="textNoShape">
              <a:avLst/>
            </a:prstTxWarp>
          </a:bodyPr>
          <a:lstStyle>
            <a:lvl1pPr algn="r" defTabSz="917575" eaLnBrk="1" fontAlgn="auto" hangingPunct="1">
              <a:spcBef>
                <a:spcPts val="0"/>
              </a:spcBef>
              <a:spcAft>
                <a:spcPts val="0"/>
              </a:spcAft>
              <a:defRPr sz="1200" b="0">
                <a:latin typeface="Verdana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BA58540C-5D91-42F8-9A13-BD89E71237D4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44563" y="746125"/>
            <a:ext cx="4972050" cy="3729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7349" name="Rectangle 5">
            <a:extLst>
              <a:ext uri="{FF2B5EF4-FFF2-40B4-BE49-F238E27FC236}">
                <a16:creationId xmlns:a16="http://schemas.microsoft.com/office/drawing/2014/main" id="{860D6824-A4D5-4785-B1F8-9FC9AA7AF726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724400"/>
            <a:ext cx="5486400" cy="44767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687" tIns="45843" rIns="91687" bIns="4584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noProof="0"/>
              <a:t>Click to edit Master text styles</a:t>
            </a:r>
          </a:p>
          <a:p>
            <a:pPr lvl="1"/>
            <a:r>
              <a:rPr lang="th-TH" noProof="0"/>
              <a:t>Second level</a:t>
            </a:r>
          </a:p>
          <a:p>
            <a:pPr lvl="2"/>
            <a:r>
              <a:rPr lang="th-TH" noProof="0"/>
              <a:t>Third level</a:t>
            </a:r>
          </a:p>
          <a:p>
            <a:pPr lvl="3"/>
            <a:r>
              <a:rPr lang="th-TH" noProof="0"/>
              <a:t>Fourth level</a:t>
            </a:r>
          </a:p>
          <a:p>
            <a:pPr lvl="4"/>
            <a:r>
              <a:rPr lang="th-TH" noProof="0"/>
              <a:t>Fifth level</a:t>
            </a:r>
          </a:p>
        </p:txBody>
      </p:sp>
      <p:sp>
        <p:nvSpPr>
          <p:cNvPr id="57350" name="Rectangle 6">
            <a:extLst>
              <a:ext uri="{FF2B5EF4-FFF2-40B4-BE49-F238E27FC236}">
                <a16:creationId xmlns:a16="http://schemas.microsoft.com/office/drawing/2014/main" id="{4645660C-FD7C-4682-A437-16F9898AFE1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8800"/>
            <a:ext cx="2971800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687" tIns="45843" rIns="91687" bIns="45843" numCol="1" anchor="b" anchorCtr="0" compatLnSpc="1">
            <a:prstTxWarp prst="textNoShape">
              <a:avLst/>
            </a:prstTxWarp>
          </a:bodyPr>
          <a:lstStyle>
            <a:lvl1pPr defTabSz="917575" eaLnBrk="1" fontAlgn="auto" hangingPunct="1">
              <a:spcBef>
                <a:spcPts val="0"/>
              </a:spcBef>
              <a:spcAft>
                <a:spcPts val="0"/>
              </a:spcAft>
              <a:defRPr sz="1200" b="0">
                <a:latin typeface="Verdana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7351" name="Rectangle 7">
            <a:extLst>
              <a:ext uri="{FF2B5EF4-FFF2-40B4-BE49-F238E27FC236}">
                <a16:creationId xmlns:a16="http://schemas.microsoft.com/office/drawing/2014/main" id="{FE3D6936-6172-44D7-A5EF-F517B92BAB1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9448800"/>
            <a:ext cx="2971800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687" tIns="45843" rIns="91687" bIns="45843" numCol="1" anchor="b" anchorCtr="0" compatLnSpc="1">
            <a:prstTxWarp prst="textNoShape">
              <a:avLst/>
            </a:prstTxWarp>
          </a:bodyPr>
          <a:lstStyle>
            <a:lvl1pPr algn="r" defTabSz="917575" eaLnBrk="1" fontAlgn="auto" hangingPunct="1">
              <a:spcBef>
                <a:spcPts val="0"/>
              </a:spcBef>
              <a:spcAft>
                <a:spcPts val="0"/>
              </a:spcAft>
              <a:defRPr sz="1200" b="0">
                <a:latin typeface="Verdana" panose="020B0604030504040204" pitchFamily="34" charset="0"/>
                <a:cs typeface="+mn-cs"/>
              </a:defRPr>
            </a:lvl1pPr>
          </a:lstStyle>
          <a:p>
            <a:pPr>
              <a:defRPr/>
            </a:pPr>
            <a:fld id="{DB4CB600-B790-452D-BF7B-62BFB911E121}" type="slidenum">
              <a:rPr lang="en-US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Tahoma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Tahoma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Tahoma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Tahoma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Tahoma" pitchFamily="34" charset="0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FB778790-10DC-46A7-84D4-5112A7104E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Verdana" panose="020B0604030504040204" pitchFamily="34" charset="0"/>
                <a:cs typeface="Tahoma" panose="020B0604030504040204" pitchFamily="34" charset="0"/>
              </a:defRPr>
            </a:lvl1pPr>
            <a:lvl2pPr marL="742950" indent="-28575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Verdana" panose="020B0604030504040204" pitchFamily="34" charset="0"/>
                <a:cs typeface="Tahoma" panose="020B0604030504040204" pitchFamily="34" charset="0"/>
              </a:defRPr>
            </a:lvl2pPr>
            <a:lvl3pPr marL="11430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Verdana" panose="020B0604030504040204" pitchFamily="34" charset="0"/>
                <a:cs typeface="Tahoma" panose="020B0604030504040204" pitchFamily="34" charset="0"/>
              </a:defRPr>
            </a:lvl3pPr>
            <a:lvl4pPr marL="16002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Verdana" panose="020B0604030504040204" pitchFamily="34" charset="0"/>
                <a:cs typeface="Tahoma" panose="020B0604030504040204" pitchFamily="34" charset="0"/>
              </a:defRPr>
            </a:lvl4pPr>
            <a:lvl5pPr marL="20574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Verdana" panose="020B0604030504040204" pitchFamily="34" charset="0"/>
                <a:cs typeface="Tahoma" panose="020B0604030504040204" pitchFamily="34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  <a:cs typeface="Tahoma" panose="020B0604030504040204" pitchFamily="34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  <a:cs typeface="Tahoma" panose="020B0604030504040204" pitchFamily="34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  <a:cs typeface="Tahoma" panose="020B0604030504040204" pitchFamily="34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  <a:cs typeface="Tahoma" panose="020B060403050404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6667622-36E6-438B-93E3-22613A00DD10}" type="slidenum">
              <a:rPr lang="en-US" altLang="th-TH" smtClean="0"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th-TH" altLang="th-TH">
              <a:cs typeface="Angsana New" panose="02020603050405020304" pitchFamily="18" charset="-34"/>
            </a:endParaRPr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6B9CE1B6-192E-4A71-8438-0D8BAAB1ED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2975" y="746125"/>
            <a:ext cx="4973638" cy="3730625"/>
          </a:xfrm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5FFAB610-375A-4876-9BC9-7C8D881C1C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97D5E625-019E-476C-A48C-55D7C0B4C0D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 defTabSz="917575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 defTabSz="917575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 defTabSz="917575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 defTabSz="917575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defTabSz="917575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defTabSz="917575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defTabSz="917575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defTabSz="917575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F9C0237-8DDC-471B-B190-66CD5809E994}" type="slidenum">
              <a:rPr lang="en-US" altLang="th-TH" sz="1200" smtClean="0">
                <a:latin typeface="Verdana" panose="020B060403050404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th-TH" altLang="th-TH" sz="1200">
              <a:latin typeface="Verdana" panose="020B0604030504040204" pitchFamily="34" charset="0"/>
              <a:cs typeface="Angsana New" panose="02020603050405020304" pitchFamily="18" charset="-34"/>
            </a:endParaRPr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B2CD74A5-C587-422F-B3E0-97D1FB62F6A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80E0CD60-DD7C-4965-A313-B39304A326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h-TH" altLang="th-TH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E63EF651-FE8C-4037-941E-7694F726578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 defTabSz="917575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 defTabSz="917575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 defTabSz="917575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 defTabSz="917575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defTabSz="917575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defTabSz="917575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defTabSz="917575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defTabSz="917575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4D6F0C3-BDF8-4D32-A29E-EA1509A5FD14}" type="slidenum">
              <a:rPr lang="en-US" altLang="th-TH" sz="1200" smtClean="0">
                <a:latin typeface="Verdana" panose="020B060403050404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th-TH" altLang="th-TH" sz="1200">
              <a:latin typeface="Verdana" panose="020B0604030504040204" pitchFamily="34" charset="0"/>
              <a:cs typeface="Angsana New" panose="02020603050405020304" pitchFamily="18" charset="-34"/>
            </a:endParaRPr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6A34029D-74C3-4CFB-9ED8-89FFD2DDB41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97CE7A8D-B20B-4756-B442-97D5F5D213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h-TH" altLang="th-TH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ตัวแทนรูปบนสไลด์ 1">
            <a:extLst>
              <a:ext uri="{FF2B5EF4-FFF2-40B4-BE49-F238E27FC236}">
                <a16:creationId xmlns:a16="http://schemas.microsoft.com/office/drawing/2014/main" id="{07DE515F-5FF4-42C3-B381-1079BB12606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ตัวแทนบันทึกย่อ 2">
            <a:extLst>
              <a:ext uri="{FF2B5EF4-FFF2-40B4-BE49-F238E27FC236}">
                <a16:creationId xmlns:a16="http://schemas.microsoft.com/office/drawing/2014/main" id="{4987E93D-9ADD-4B7F-9940-E985E25F74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h-TH" altLang="th-TH"/>
          </a:p>
        </p:txBody>
      </p:sp>
      <p:sp>
        <p:nvSpPr>
          <p:cNvPr id="15364" name="ตัวแทนหมายเลขสไลด์ 3">
            <a:extLst>
              <a:ext uri="{FF2B5EF4-FFF2-40B4-BE49-F238E27FC236}">
                <a16:creationId xmlns:a16="http://schemas.microsoft.com/office/drawing/2014/main" id="{8A228741-6189-47D7-AECE-CFFEF0996D9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 defTabSz="917575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 defTabSz="917575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 defTabSz="917575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 defTabSz="917575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defTabSz="917575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defTabSz="917575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defTabSz="917575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defTabSz="917575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299FACA-7080-4713-AAC7-913D93EC16EC}" type="slidenum">
              <a:rPr lang="en-US" altLang="th-TH" sz="1200" smtClean="0">
                <a:latin typeface="Verdana" panose="020B060403050404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th-TH" altLang="th-TH" sz="1200">
              <a:latin typeface="Verdana" panose="020B060403050404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ตัวแทนรูปบนสไลด์ 1">
            <a:extLst>
              <a:ext uri="{FF2B5EF4-FFF2-40B4-BE49-F238E27FC236}">
                <a16:creationId xmlns:a16="http://schemas.microsoft.com/office/drawing/2014/main" id="{E55F7619-38F7-4685-87B9-60305B9315E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ตัวแทนบันทึกย่อ 2">
            <a:extLst>
              <a:ext uri="{FF2B5EF4-FFF2-40B4-BE49-F238E27FC236}">
                <a16:creationId xmlns:a16="http://schemas.microsoft.com/office/drawing/2014/main" id="{E7686B25-F32E-4D2C-818B-FCD354E907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h-TH" altLang="th-TH"/>
          </a:p>
        </p:txBody>
      </p:sp>
      <p:sp>
        <p:nvSpPr>
          <p:cNvPr id="17412" name="ตัวแทนหมายเลขสไลด์ 3">
            <a:extLst>
              <a:ext uri="{FF2B5EF4-FFF2-40B4-BE49-F238E27FC236}">
                <a16:creationId xmlns:a16="http://schemas.microsoft.com/office/drawing/2014/main" id="{736DC9B9-B7F0-4520-930B-892E43A4D4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 defTabSz="917575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 defTabSz="917575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 defTabSz="917575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 defTabSz="917575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defTabSz="917575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defTabSz="917575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defTabSz="917575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defTabSz="917575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DAF78CA-85F6-45CC-8387-E6B2BF4B7733}" type="slidenum">
              <a:rPr lang="en-US" altLang="th-TH" sz="1200" smtClean="0">
                <a:latin typeface="Verdana" panose="020B060403050404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th-TH" altLang="th-TH" sz="1200">
              <a:latin typeface="Verdana" panose="020B0604030504040204" pitchFamily="34" charset="0"/>
              <a:cs typeface="Angsana New" panose="02020603050405020304" pitchFamily="18" charset="-34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ตัวแทนรูปบนสไลด์ 1">
            <a:extLst>
              <a:ext uri="{FF2B5EF4-FFF2-40B4-BE49-F238E27FC236}">
                <a16:creationId xmlns:a16="http://schemas.microsoft.com/office/drawing/2014/main" id="{DD37795B-6841-4BD5-9072-B36CB2218D7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ตัวแทนบันทึกย่อ 2">
            <a:extLst>
              <a:ext uri="{FF2B5EF4-FFF2-40B4-BE49-F238E27FC236}">
                <a16:creationId xmlns:a16="http://schemas.microsoft.com/office/drawing/2014/main" id="{506FA315-0DDA-48D2-88E7-AEDE0D16D5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h-TH" altLang="th-TH"/>
          </a:p>
        </p:txBody>
      </p:sp>
      <p:sp>
        <p:nvSpPr>
          <p:cNvPr id="19460" name="ตัวแทนหมายเลขสไลด์ 3">
            <a:extLst>
              <a:ext uri="{FF2B5EF4-FFF2-40B4-BE49-F238E27FC236}">
                <a16:creationId xmlns:a16="http://schemas.microsoft.com/office/drawing/2014/main" id="{71527455-C83C-417A-9E88-DAF6528B66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 defTabSz="917575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 defTabSz="917575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 defTabSz="917575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 defTabSz="917575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defTabSz="917575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defTabSz="917575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defTabSz="917575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defTabSz="917575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B65C86B-A4C1-4AEB-B11D-9D554179B958}" type="slidenum">
              <a:rPr lang="en-US" altLang="th-TH" sz="1200" smtClean="0">
                <a:latin typeface="Verdana" panose="020B060403050404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th-TH" altLang="th-TH" sz="1200">
              <a:latin typeface="Verdana" panose="020B0604030504040204" pitchFamily="34" charset="0"/>
              <a:cs typeface="Angsana New" panose="02020603050405020304" pitchFamily="18" charset="-34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F6C83B5E-8BAE-4573-A840-A477CE0A368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Verdana" panose="020B0604030504040204" pitchFamily="34" charset="0"/>
                <a:cs typeface="Tahoma" panose="020B0604030504040204" pitchFamily="34" charset="0"/>
              </a:defRPr>
            </a:lvl1pPr>
            <a:lvl2pPr marL="742950" indent="-28575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Verdana" panose="020B0604030504040204" pitchFamily="34" charset="0"/>
                <a:cs typeface="Tahoma" panose="020B0604030504040204" pitchFamily="34" charset="0"/>
              </a:defRPr>
            </a:lvl2pPr>
            <a:lvl3pPr marL="11430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Verdana" panose="020B0604030504040204" pitchFamily="34" charset="0"/>
                <a:cs typeface="Tahoma" panose="020B0604030504040204" pitchFamily="34" charset="0"/>
              </a:defRPr>
            </a:lvl3pPr>
            <a:lvl4pPr marL="16002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Verdana" panose="020B0604030504040204" pitchFamily="34" charset="0"/>
                <a:cs typeface="Tahoma" panose="020B0604030504040204" pitchFamily="34" charset="0"/>
              </a:defRPr>
            </a:lvl4pPr>
            <a:lvl5pPr marL="20574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Verdana" panose="020B0604030504040204" pitchFamily="34" charset="0"/>
                <a:cs typeface="Tahoma" panose="020B0604030504040204" pitchFamily="34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  <a:cs typeface="Tahoma" panose="020B0604030504040204" pitchFamily="34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  <a:cs typeface="Tahoma" panose="020B0604030504040204" pitchFamily="34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  <a:cs typeface="Tahoma" panose="020B0604030504040204" pitchFamily="34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  <a:cs typeface="Tahoma" panose="020B060403050404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21FE5FA-6AD9-4885-91BE-2928F0D60C92}" type="slidenum">
              <a:rPr lang="en-US" altLang="th-TH" smtClean="0"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th-TH" altLang="th-TH">
              <a:cs typeface="Angsana New" panose="02020603050405020304" pitchFamily="18" charset="-34"/>
            </a:endParaRPr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59F88A4F-2580-4AF5-8BF3-392B9593907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2975" y="746125"/>
            <a:ext cx="4973638" cy="3730625"/>
          </a:xfrm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3E4F77CD-CE13-4752-99B0-76DAE6B340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fld id="{DF799FEC-BCB9-4234-A6CA-390E36291FC7}" type="slidenum">
              <a:rPr lang="en-US" altLang="th-TH" smtClean="0"/>
              <a:pPr eaLnBrk="1" hangingPunct="1"/>
              <a:t>13</a:t>
            </a:fld>
            <a:endParaRPr lang="th-TH" altLang="th-TH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7645072B-DA7B-4F1F-9E15-5F54B10D3B5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Verdana" panose="020B0604030504040204" pitchFamily="34" charset="0"/>
                <a:cs typeface="Tahoma" panose="020B0604030504040204" pitchFamily="34" charset="0"/>
              </a:defRPr>
            </a:lvl1pPr>
            <a:lvl2pPr marL="742950" indent="-28575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Verdana" panose="020B0604030504040204" pitchFamily="34" charset="0"/>
                <a:cs typeface="Tahoma" panose="020B0604030504040204" pitchFamily="34" charset="0"/>
              </a:defRPr>
            </a:lvl2pPr>
            <a:lvl3pPr marL="11430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Verdana" panose="020B0604030504040204" pitchFamily="34" charset="0"/>
                <a:cs typeface="Tahoma" panose="020B0604030504040204" pitchFamily="34" charset="0"/>
              </a:defRPr>
            </a:lvl3pPr>
            <a:lvl4pPr marL="16002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Verdana" panose="020B0604030504040204" pitchFamily="34" charset="0"/>
                <a:cs typeface="Tahoma" panose="020B0604030504040204" pitchFamily="34" charset="0"/>
              </a:defRPr>
            </a:lvl4pPr>
            <a:lvl5pPr marL="20574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Verdana" panose="020B0604030504040204" pitchFamily="34" charset="0"/>
                <a:cs typeface="Tahoma" panose="020B0604030504040204" pitchFamily="34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  <a:cs typeface="Tahoma" panose="020B0604030504040204" pitchFamily="34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  <a:cs typeface="Tahoma" panose="020B0604030504040204" pitchFamily="34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  <a:cs typeface="Tahoma" panose="020B0604030504040204" pitchFamily="34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  <a:cs typeface="Tahoma" panose="020B060403050404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66E44EB-6A1E-4017-8729-2890844FA179}" type="slidenum">
              <a:rPr lang="en-US" altLang="th-TH" smtClean="0"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th-TH" altLang="th-TH">
              <a:cs typeface="Angsana New" panose="02020603050405020304" pitchFamily="18" charset="-34"/>
            </a:endParaRPr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2866F05E-6993-42F3-B8C1-E16A3BDAEBA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767D271E-9E6E-4076-B8CA-87785F5A86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00BD3F73-1889-45DD-8152-AC9F3BC8B5B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Verdana" panose="020B0604030504040204" pitchFamily="34" charset="0"/>
                <a:cs typeface="Tahoma" panose="020B0604030504040204" pitchFamily="34" charset="0"/>
              </a:defRPr>
            </a:lvl1pPr>
            <a:lvl2pPr marL="742950" indent="-28575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Verdana" panose="020B0604030504040204" pitchFamily="34" charset="0"/>
                <a:cs typeface="Tahoma" panose="020B0604030504040204" pitchFamily="34" charset="0"/>
              </a:defRPr>
            </a:lvl2pPr>
            <a:lvl3pPr marL="11430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Verdana" panose="020B0604030504040204" pitchFamily="34" charset="0"/>
                <a:cs typeface="Tahoma" panose="020B0604030504040204" pitchFamily="34" charset="0"/>
              </a:defRPr>
            </a:lvl3pPr>
            <a:lvl4pPr marL="16002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Verdana" panose="020B0604030504040204" pitchFamily="34" charset="0"/>
                <a:cs typeface="Tahoma" panose="020B0604030504040204" pitchFamily="34" charset="0"/>
              </a:defRPr>
            </a:lvl4pPr>
            <a:lvl5pPr marL="20574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Verdana" panose="020B0604030504040204" pitchFamily="34" charset="0"/>
                <a:cs typeface="Tahoma" panose="020B0604030504040204" pitchFamily="34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  <a:cs typeface="Tahoma" panose="020B0604030504040204" pitchFamily="34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  <a:cs typeface="Tahoma" panose="020B0604030504040204" pitchFamily="34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  <a:cs typeface="Tahoma" panose="020B0604030504040204" pitchFamily="34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  <a:cs typeface="Tahoma" panose="020B060403050404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5BA845D-53E1-4C59-87E3-6D3B4BBFD809}" type="slidenum">
              <a:rPr lang="en-US" altLang="th-TH" smtClean="0"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th-TH" altLang="th-TH">
              <a:cs typeface="Angsana New" panose="02020603050405020304" pitchFamily="18" charset="-34"/>
            </a:endParaRPr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BD77F9C0-6F41-4974-B029-EE122BF3CD7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4DD5801F-40AB-4047-8B19-9A9B038F83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2DAE89DA-5CB0-4F8F-9E96-253CD3FEE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98FEA3A1-DCEC-4665-AC47-90A7CD922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E24336ED-F075-451A-9B8F-4447D6D43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DB0102-258E-46E9-8B0B-06847AF276AD}" type="slidenum">
              <a:rPr lang="en-US" altLang="th-TH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3141359104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DE6B2ACB-FEEB-4185-B10E-C168191D7F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43B5F12A-6453-437D-A9BD-6746E2259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68FD79DB-6812-4466-A604-453F54B4B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DB87AC-4ECF-4176-B5E3-E09CC430A9A8}" type="slidenum">
              <a:rPr lang="en-US" altLang="th-TH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935274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152107CB-98EE-45E8-A961-10D6830A7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B0109658-D45B-4CAF-B4DB-D13454865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14D12364-B63F-4925-B7EB-052D77BA6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BB5E64-986B-4CC5-B62F-81A5519724CD}" type="slidenum">
              <a:rPr lang="en-US" altLang="th-TH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675763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วันที่ 3">
            <a:extLst>
              <a:ext uri="{FF2B5EF4-FFF2-40B4-BE49-F238E27FC236}">
                <a16:creationId xmlns:a16="http://schemas.microsoft.com/office/drawing/2014/main" id="{820141E0-1D7C-40BD-AC26-ACA2B057A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แทนท้ายกระดาษ 4">
            <a:extLst>
              <a:ext uri="{FF2B5EF4-FFF2-40B4-BE49-F238E27FC236}">
                <a16:creationId xmlns:a16="http://schemas.microsoft.com/office/drawing/2014/main" id="{72CBB426-58BB-42CA-8807-17A07133C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ตัวแทนหมายเลขสไลด์ 5">
            <a:extLst>
              <a:ext uri="{FF2B5EF4-FFF2-40B4-BE49-F238E27FC236}">
                <a16:creationId xmlns:a16="http://schemas.microsoft.com/office/drawing/2014/main" id="{6CA7694A-17EE-4D63-897D-FDE0C637D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21ACF3-8E53-40EF-971F-9C1E19173001}" type="slidenum">
              <a:rPr lang="en-US" altLang="th-TH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2516848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แทนวันที่ 3">
            <a:extLst>
              <a:ext uri="{FF2B5EF4-FFF2-40B4-BE49-F238E27FC236}">
                <a16:creationId xmlns:a16="http://schemas.microsoft.com/office/drawing/2014/main" id="{12D0024B-8556-41ED-938D-C1268BEDB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ตัวแทนท้ายกระดาษ 4">
            <a:extLst>
              <a:ext uri="{FF2B5EF4-FFF2-40B4-BE49-F238E27FC236}">
                <a16:creationId xmlns:a16="http://schemas.microsoft.com/office/drawing/2014/main" id="{4B0E76FF-6313-4ADA-B032-A8B532EB7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ตัวแทนหมายเลขสไลด์ 5">
            <a:extLst>
              <a:ext uri="{FF2B5EF4-FFF2-40B4-BE49-F238E27FC236}">
                <a16:creationId xmlns:a16="http://schemas.microsoft.com/office/drawing/2014/main" id="{213AB4CA-59AE-4A7F-B03A-C9AE67B06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252151-B7E3-4B77-B1CE-F60EC22359B2}" type="slidenum">
              <a:rPr lang="en-US" altLang="th-TH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34938667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วันที่ 3">
            <a:extLst>
              <a:ext uri="{FF2B5EF4-FFF2-40B4-BE49-F238E27FC236}">
                <a16:creationId xmlns:a16="http://schemas.microsoft.com/office/drawing/2014/main" id="{D8CE92B9-71D2-4ACC-96FC-0E24A3A83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ตัวแทนท้ายกระดาษ 4">
            <a:extLst>
              <a:ext uri="{FF2B5EF4-FFF2-40B4-BE49-F238E27FC236}">
                <a16:creationId xmlns:a16="http://schemas.microsoft.com/office/drawing/2014/main" id="{7625F5A6-98DD-4366-8758-2F7B1873C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แทนหมายเลขสไลด์ 5">
            <a:extLst>
              <a:ext uri="{FF2B5EF4-FFF2-40B4-BE49-F238E27FC236}">
                <a16:creationId xmlns:a16="http://schemas.microsoft.com/office/drawing/2014/main" id="{FAC237EE-6A5C-4980-86BF-A895451FB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2C1073-7BB2-418C-87D2-FAF37123CFD1}" type="slidenum">
              <a:rPr lang="en-US" altLang="th-TH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2621494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3">
            <a:extLst>
              <a:ext uri="{FF2B5EF4-FFF2-40B4-BE49-F238E27FC236}">
                <a16:creationId xmlns:a16="http://schemas.microsoft.com/office/drawing/2014/main" id="{D11FF651-1287-45D3-B155-A7F298E10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ตัวแทนท้ายกระดาษ 4">
            <a:extLst>
              <a:ext uri="{FF2B5EF4-FFF2-40B4-BE49-F238E27FC236}">
                <a16:creationId xmlns:a16="http://schemas.microsoft.com/office/drawing/2014/main" id="{FCF776B6-C59B-4B78-8A32-1EE80EC2F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ตัวแทนหมายเลขสไลด์ 5">
            <a:extLst>
              <a:ext uri="{FF2B5EF4-FFF2-40B4-BE49-F238E27FC236}">
                <a16:creationId xmlns:a16="http://schemas.microsoft.com/office/drawing/2014/main" id="{3FAB9EE0-984A-4981-9C34-F24AAD2DB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8038D8-F3A3-45F6-B95C-7F6E3031E23F}" type="slidenum">
              <a:rPr lang="en-US" altLang="th-TH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3912823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3">
            <a:extLst>
              <a:ext uri="{FF2B5EF4-FFF2-40B4-BE49-F238E27FC236}">
                <a16:creationId xmlns:a16="http://schemas.microsoft.com/office/drawing/2014/main" id="{439F866F-BCF9-42FD-AC7D-78DF692A7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แทนท้ายกระดาษ 4">
            <a:extLst>
              <a:ext uri="{FF2B5EF4-FFF2-40B4-BE49-F238E27FC236}">
                <a16:creationId xmlns:a16="http://schemas.microsoft.com/office/drawing/2014/main" id="{B703E8BF-CBA6-41A6-BEF8-83E270AF7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ตัวแทนหมายเลขสไลด์ 5">
            <a:extLst>
              <a:ext uri="{FF2B5EF4-FFF2-40B4-BE49-F238E27FC236}">
                <a16:creationId xmlns:a16="http://schemas.microsoft.com/office/drawing/2014/main" id="{02AA62CD-6198-4D72-BAFB-E3D01C38B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E6B09D-34BF-4934-BEE7-CB709CFBA8C7}" type="slidenum">
              <a:rPr lang="en-US" altLang="th-TH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2310470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th-TH" noProof="0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3">
            <a:extLst>
              <a:ext uri="{FF2B5EF4-FFF2-40B4-BE49-F238E27FC236}">
                <a16:creationId xmlns:a16="http://schemas.microsoft.com/office/drawing/2014/main" id="{9CB404D1-E96E-4CE7-AF7D-735AB427A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แทนท้ายกระดาษ 4">
            <a:extLst>
              <a:ext uri="{FF2B5EF4-FFF2-40B4-BE49-F238E27FC236}">
                <a16:creationId xmlns:a16="http://schemas.microsoft.com/office/drawing/2014/main" id="{3744B04A-EA11-413E-A754-2E403DFD3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ตัวแทนหมายเลขสไลด์ 5">
            <a:extLst>
              <a:ext uri="{FF2B5EF4-FFF2-40B4-BE49-F238E27FC236}">
                <a16:creationId xmlns:a16="http://schemas.microsoft.com/office/drawing/2014/main" id="{61FB25FD-86B4-4A3D-BDB7-2C0E2221C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CB2377-4CED-48B0-9104-C4E9D0AA8EEF}" type="slidenum">
              <a:rPr lang="en-US" altLang="th-TH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2689350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3D20F386-3C17-4936-B401-D82FE0AAB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3CEC2E1F-5D91-4107-84CD-AB5E9F6ED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5D1BA2E6-401A-4963-8EF3-E2653797E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D2EF40-63A3-4EFA-8677-422586C233B3}" type="slidenum">
              <a:rPr lang="en-US" altLang="th-TH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2985595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53E5CB5C-C197-4CAD-A95F-775B2D3C0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9202DC40-9077-4759-BE26-4C1CE208F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03771BAA-6E5B-4EBD-8CB4-81CE4DF85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ED6C02-F6C7-4F4D-8EA4-F1ABCF2266CA}" type="slidenum">
              <a:rPr lang="en-US" altLang="th-TH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28297426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3" name="ตัวแทนวันที่ 3">
            <a:extLst>
              <a:ext uri="{FF2B5EF4-FFF2-40B4-BE49-F238E27FC236}">
                <a16:creationId xmlns:a16="http://schemas.microsoft.com/office/drawing/2014/main" id="{33DB7E26-67BE-46AC-8167-39AEDADF9A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ตัวแทนท้ายกระดาษ 4">
            <a:extLst>
              <a:ext uri="{FF2B5EF4-FFF2-40B4-BE49-F238E27FC236}">
                <a16:creationId xmlns:a16="http://schemas.microsoft.com/office/drawing/2014/main" id="{DF1129F4-790E-4B33-95AB-BEA58C40F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แทนหมายเลขสไลด์ 5">
            <a:extLst>
              <a:ext uri="{FF2B5EF4-FFF2-40B4-BE49-F238E27FC236}">
                <a16:creationId xmlns:a16="http://schemas.microsoft.com/office/drawing/2014/main" id="{57876776-5E26-4A9A-A299-D49CC11CF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6E4796-0397-4F21-998F-A1ACB244A344}" type="slidenum">
              <a:rPr lang="en-US" altLang="th-TH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7356832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ชื่อเรื่อง เนื้อหา 1 ส่วน และ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เนื้อหา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ตัวแทนวันที่ 3">
            <a:extLst>
              <a:ext uri="{FF2B5EF4-FFF2-40B4-BE49-F238E27FC236}">
                <a16:creationId xmlns:a16="http://schemas.microsoft.com/office/drawing/2014/main" id="{5CEB25D5-67FA-4A2F-9621-BB244E41F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ตัวแทนท้ายกระดาษ 4">
            <a:extLst>
              <a:ext uri="{FF2B5EF4-FFF2-40B4-BE49-F238E27FC236}">
                <a16:creationId xmlns:a16="http://schemas.microsoft.com/office/drawing/2014/main" id="{71A04D69-FA15-4103-9BAD-F4D96D643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ตัวแทนหมายเลขสไลด์ 5">
            <a:extLst>
              <a:ext uri="{FF2B5EF4-FFF2-40B4-BE49-F238E27FC236}">
                <a16:creationId xmlns:a16="http://schemas.microsoft.com/office/drawing/2014/main" id="{A394507A-9C04-4A6D-A3F7-D8EB71556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F4E667-AC9E-4ECF-9BBB-71412CA6FFB9}" type="slidenum">
              <a:rPr lang="en-US" altLang="th-TH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11623971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ชื่อเรื่องและเนื้อหา 4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เนื้อหา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แทนวันที่ 3">
            <a:extLst>
              <a:ext uri="{FF2B5EF4-FFF2-40B4-BE49-F238E27FC236}">
                <a16:creationId xmlns:a16="http://schemas.microsoft.com/office/drawing/2014/main" id="{5F725CAF-6FB2-4F2B-B0A0-E66885D9A3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ตัวแทนท้ายกระดาษ 4">
            <a:extLst>
              <a:ext uri="{FF2B5EF4-FFF2-40B4-BE49-F238E27FC236}">
                <a16:creationId xmlns:a16="http://schemas.microsoft.com/office/drawing/2014/main" id="{D828C758-816F-4438-B50C-DCD13ACBD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ตัวแทนหมายเลขสไลด์ 5">
            <a:extLst>
              <a:ext uri="{FF2B5EF4-FFF2-40B4-BE49-F238E27FC236}">
                <a16:creationId xmlns:a16="http://schemas.microsoft.com/office/drawing/2014/main" id="{3ACE6E03-67DE-4DB4-9186-6EFD23A9D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0C127F-9E07-4996-AFAF-DEFA395A0388}" type="slidenum">
              <a:rPr lang="en-US" altLang="th-TH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50083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ตัวแทนชื่อเรื่อง 1">
            <a:extLst>
              <a:ext uri="{FF2B5EF4-FFF2-40B4-BE49-F238E27FC236}">
                <a16:creationId xmlns:a16="http://schemas.microsoft.com/office/drawing/2014/main" id="{DBF56A26-63DA-45B7-A61B-900641C779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364BBD10-94ED-43BD-9DFA-8ACFB41D04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802ABDCE-F53F-4C94-B4CB-BBB548CA1F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CB3E5A30-ABDD-4FB6-AEC2-6AF048366B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141D79C9-7B62-4499-8EA1-4E33139492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F887354-6D41-4D40-B20E-1F6FC561D33C}" type="slidenum">
              <a:rPr lang="en-US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</p:sldLayoutIdLst>
  <p:hf hdr="0" ftr="0" dt="0"/>
  <p:txStyles>
    <p:titleStyle>
      <a:lvl1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cs typeface="Angsana New" panose="02020603050405020304" pitchFamily="18" charset="-34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cs typeface="Angsana New" panose="02020603050405020304" pitchFamily="18" charset="-34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cs typeface="Angsana New" panose="02020603050405020304" pitchFamily="18" charset="-34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cs typeface="Angsana New" panose="02020603050405020304" pitchFamily="18" charset="-34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cs typeface="Angsana New" panose="02020603050405020304" pitchFamily="18" charset="-34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cs typeface="Angsana New" panose="02020603050405020304" pitchFamily="18" charset="-34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cs typeface="Angsana New" panose="02020603050405020304" pitchFamily="18" charset="-34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cs typeface="Angsana New" panose="02020603050405020304" pitchFamily="18" charset="-34"/>
        </a:defRPr>
      </a:lvl9pPr>
    </p:titleStyle>
    <p:bodyStyle>
      <a:lvl1pPr marL="171450" indent="-171450" algn="l" defTabSz="685800" rtl="0" fontAlgn="base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3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wmf"/><Relationship Id="rId11" Type="http://schemas.openxmlformats.org/officeDocument/2006/relationships/image" Target="../media/image3.png"/><Relationship Id="rId5" Type="http://schemas.openxmlformats.org/officeDocument/2006/relationships/oleObject" Target="../embeddings/oleObject5.bin"/><Relationship Id="rId10" Type="http://schemas.openxmlformats.org/officeDocument/2006/relationships/image" Target="../media/image8.wmf"/><Relationship Id="rId4" Type="http://schemas.openxmlformats.org/officeDocument/2006/relationships/image" Target="../media/image5.wmf"/><Relationship Id="rId9" Type="http://schemas.openxmlformats.org/officeDocument/2006/relationships/oleObject" Target="../embeddings/oleObject7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.png"/><Relationship Id="rId5" Type="http://schemas.openxmlformats.org/officeDocument/2006/relationships/image" Target="../media/image9.emf"/><Relationship Id="rId4" Type="http://schemas.openxmlformats.org/officeDocument/2006/relationships/oleObject" Target="../embeddings/oleObject8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3.png"/><Relationship Id="rId4" Type="http://schemas.openxmlformats.org/officeDocument/2006/relationships/image" Target="../media/image10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3.png"/><Relationship Id="rId4" Type="http://schemas.openxmlformats.org/officeDocument/2006/relationships/image" Target="../media/image11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.png"/><Relationship Id="rId5" Type="http://schemas.openxmlformats.org/officeDocument/2006/relationships/image" Target="../media/image11.emf"/><Relationship Id="rId4" Type="http://schemas.openxmlformats.org/officeDocument/2006/relationships/oleObject" Target="../embeddings/oleObject11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12.emf"/><Relationship Id="rId10" Type="http://schemas.openxmlformats.org/officeDocument/2006/relationships/image" Target="../media/image3.png"/><Relationship Id="rId4" Type="http://schemas.openxmlformats.org/officeDocument/2006/relationships/oleObject" Target="../embeddings/oleObject12.bin"/><Relationship Id="rId9" Type="http://schemas.openxmlformats.org/officeDocument/2006/relationships/image" Target="../media/image14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15.emf"/><Relationship Id="rId4" Type="http://schemas.openxmlformats.org/officeDocument/2006/relationships/oleObject" Target="../embeddings/oleObject15.bin"/><Relationship Id="rId9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3.png"/><Relationship Id="rId4" Type="http://schemas.openxmlformats.org/officeDocument/2006/relationships/image" Target="../media/image17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8.e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14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20.e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19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22.emf"/><Relationship Id="rId5" Type="http://schemas.openxmlformats.org/officeDocument/2006/relationships/oleObject" Target="../embeddings/oleObject23.bin"/><Relationship Id="rId4" Type="http://schemas.openxmlformats.org/officeDocument/2006/relationships/image" Target="../media/image21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2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25.bin"/><Relationship Id="rId5" Type="http://schemas.openxmlformats.org/officeDocument/2006/relationships/image" Target="../media/image23.wmf"/><Relationship Id="rId4" Type="http://schemas.openxmlformats.org/officeDocument/2006/relationships/oleObject" Target="../embeddings/oleObject24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8.bin"/><Relationship Id="rId13" Type="http://schemas.openxmlformats.org/officeDocument/2006/relationships/image" Target="../media/image29.wmf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26.wmf"/><Relationship Id="rId12" Type="http://schemas.openxmlformats.org/officeDocument/2006/relationships/oleObject" Target="../embeddings/oleObject30.bin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3.png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27.bin"/><Relationship Id="rId11" Type="http://schemas.openxmlformats.org/officeDocument/2006/relationships/image" Target="../media/image28.wmf"/><Relationship Id="rId5" Type="http://schemas.openxmlformats.org/officeDocument/2006/relationships/image" Target="../media/image25.wmf"/><Relationship Id="rId15" Type="http://schemas.openxmlformats.org/officeDocument/2006/relationships/image" Target="../media/image30.wmf"/><Relationship Id="rId10" Type="http://schemas.openxmlformats.org/officeDocument/2006/relationships/oleObject" Target="../embeddings/oleObject29.bin"/><Relationship Id="rId4" Type="http://schemas.openxmlformats.org/officeDocument/2006/relationships/oleObject" Target="../embeddings/oleObject26.bin"/><Relationship Id="rId9" Type="http://schemas.openxmlformats.org/officeDocument/2006/relationships/image" Target="../media/image27.wmf"/><Relationship Id="rId14" Type="http://schemas.openxmlformats.org/officeDocument/2006/relationships/oleObject" Target="../embeddings/oleObject31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32.emf"/><Relationship Id="rId5" Type="http://schemas.openxmlformats.org/officeDocument/2006/relationships/oleObject" Target="../embeddings/oleObject33.bin"/><Relationship Id="rId4" Type="http://schemas.openxmlformats.org/officeDocument/2006/relationships/image" Target="../media/image31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3.png"/><Relationship Id="rId4" Type="http://schemas.openxmlformats.org/officeDocument/2006/relationships/image" Target="../media/image33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3" Type="http://schemas.openxmlformats.org/officeDocument/2006/relationships/oleObject" Target="../embeddings/oleObject35.bin"/><Relationship Id="rId7" Type="http://schemas.openxmlformats.org/officeDocument/2006/relationships/oleObject" Target="../embeddings/oleObject3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35.wmf"/><Relationship Id="rId5" Type="http://schemas.openxmlformats.org/officeDocument/2006/relationships/oleObject" Target="../embeddings/oleObject36.bin"/><Relationship Id="rId4" Type="http://schemas.openxmlformats.org/officeDocument/2006/relationships/image" Target="../media/image34.wmf"/><Relationship Id="rId9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wmf"/><Relationship Id="rId13" Type="http://schemas.openxmlformats.org/officeDocument/2006/relationships/image" Target="../media/image3.png"/><Relationship Id="rId3" Type="http://schemas.openxmlformats.org/officeDocument/2006/relationships/oleObject" Target="../embeddings/oleObject38.bin"/><Relationship Id="rId7" Type="http://schemas.openxmlformats.org/officeDocument/2006/relationships/oleObject" Target="../embeddings/oleObject40.bin"/><Relationship Id="rId12" Type="http://schemas.openxmlformats.org/officeDocument/2006/relationships/image" Target="../media/image41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38.wmf"/><Relationship Id="rId11" Type="http://schemas.openxmlformats.org/officeDocument/2006/relationships/oleObject" Target="../embeddings/oleObject42.bin"/><Relationship Id="rId5" Type="http://schemas.openxmlformats.org/officeDocument/2006/relationships/oleObject" Target="../embeddings/oleObject39.bin"/><Relationship Id="rId10" Type="http://schemas.openxmlformats.org/officeDocument/2006/relationships/image" Target="../media/image40.emf"/><Relationship Id="rId4" Type="http://schemas.openxmlformats.org/officeDocument/2006/relationships/image" Target="../media/image37.emf"/><Relationship Id="rId9" Type="http://schemas.openxmlformats.org/officeDocument/2006/relationships/oleObject" Target="../embeddings/oleObject41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wmf"/><Relationship Id="rId3" Type="http://schemas.openxmlformats.org/officeDocument/2006/relationships/oleObject" Target="../embeddings/oleObject43.bin"/><Relationship Id="rId7" Type="http://schemas.openxmlformats.org/officeDocument/2006/relationships/oleObject" Target="../embeddings/oleObject45.bin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42.wmf"/><Relationship Id="rId11" Type="http://schemas.openxmlformats.org/officeDocument/2006/relationships/image" Target="../media/image45.png"/><Relationship Id="rId5" Type="http://schemas.openxmlformats.org/officeDocument/2006/relationships/oleObject" Target="../embeddings/oleObject44.bin"/><Relationship Id="rId10" Type="http://schemas.openxmlformats.org/officeDocument/2006/relationships/image" Target="../media/image44.wmf"/><Relationship Id="rId4" Type="http://schemas.openxmlformats.org/officeDocument/2006/relationships/image" Target="../media/image41.wmf"/><Relationship Id="rId9" Type="http://schemas.openxmlformats.org/officeDocument/2006/relationships/oleObject" Target="../embeddings/oleObject46.bin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48.png"/><Relationship Id="rId7" Type="http://schemas.openxmlformats.org/officeDocument/2006/relationships/image" Target="../media/image47.wmf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48.bin"/><Relationship Id="rId5" Type="http://schemas.openxmlformats.org/officeDocument/2006/relationships/image" Target="../media/image46.wmf"/><Relationship Id="rId4" Type="http://schemas.openxmlformats.org/officeDocument/2006/relationships/oleObject" Target="../embeddings/oleObject47.bin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9.bin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50.emf"/><Relationship Id="rId5" Type="http://schemas.openxmlformats.org/officeDocument/2006/relationships/oleObject" Target="../embeddings/oleObject50.bin"/><Relationship Id="rId4" Type="http://schemas.openxmlformats.org/officeDocument/2006/relationships/image" Target="../media/image49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5" Type="http://schemas.openxmlformats.org/officeDocument/2006/relationships/image" Target="../media/image3.png"/><Relationship Id="rId4" Type="http://schemas.openxmlformats.org/officeDocument/2006/relationships/image" Target="../media/image51.w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wmf"/><Relationship Id="rId3" Type="http://schemas.openxmlformats.org/officeDocument/2006/relationships/oleObject" Target="../embeddings/oleObject52.bin"/><Relationship Id="rId7" Type="http://schemas.openxmlformats.org/officeDocument/2006/relationships/oleObject" Target="../embeddings/oleObject54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53.wmf"/><Relationship Id="rId5" Type="http://schemas.openxmlformats.org/officeDocument/2006/relationships/oleObject" Target="../embeddings/oleObject53.bin"/><Relationship Id="rId4" Type="http://schemas.openxmlformats.org/officeDocument/2006/relationships/image" Target="../media/image52.wmf"/><Relationship Id="rId9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5.bin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56.emf"/><Relationship Id="rId5" Type="http://schemas.openxmlformats.org/officeDocument/2006/relationships/oleObject" Target="../embeddings/oleObject56.bin"/><Relationship Id="rId4" Type="http://schemas.openxmlformats.org/officeDocument/2006/relationships/image" Target="../media/image55.emf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7.bin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58.wmf"/><Relationship Id="rId5" Type="http://schemas.openxmlformats.org/officeDocument/2006/relationships/oleObject" Target="../embeddings/oleObject58.bin"/><Relationship Id="rId4" Type="http://schemas.openxmlformats.org/officeDocument/2006/relationships/image" Target="../media/image57.w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9.bin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60.emf"/><Relationship Id="rId5" Type="http://schemas.openxmlformats.org/officeDocument/2006/relationships/oleObject" Target="../embeddings/oleObject60.bin"/><Relationship Id="rId4" Type="http://schemas.openxmlformats.org/officeDocument/2006/relationships/image" Target="../media/image59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1.bin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62.wmf"/><Relationship Id="rId5" Type="http://schemas.openxmlformats.org/officeDocument/2006/relationships/oleObject" Target="../embeddings/oleObject62.bin"/><Relationship Id="rId4" Type="http://schemas.openxmlformats.org/officeDocument/2006/relationships/image" Target="../media/image61.w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65.png"/><Relationship Id="rId5" Type="http://schemas.openxmlformats.org/officeDocument/2006/relationships/image" Target="../media/image63.wmf"/><Relationship Id="rId4" Type="http://schemas.openxmlformats.org/officeDocument/2006/relationships/oleObject" Target="../embeddings/oleObject63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4.bin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65.emf"/><Relationship Id="rId5" Type="http://schemas.openxmlformats.org/officeDocument/2006/relationships/oleObject" Target="../embeddings/oleObject65.bin"/><Relationship Id="rId4" Type="http://schemas.openxmlformats.org/officeDocument/2006/relationships/image" Target="../media/image64.emf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wmf"/><Relationship Id="rId3" Type="http://schemas.openxmlformats.org/officeDocument/2006/relationships/oleObject" Target="../embeddings/oleObject66.bin"/><Relationship Id="rId7" Type="http://schemas.openxmlformats.org/officeDocument/2006/relationships/oleObject" Target="../embeddings/oleObject6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67.wmf"/><Relationship Id="rId11" Type="http://schemas.openxmlformats.org/officeDocument/2006/relationships/image" Target="../media/image3.png"/><Relationship Id="rId5" Type="http://schemas.openxmlformats.org/officeDocument/2006/relationships/oleObject" Target="../embeddings/oleObject67.bin"/><Relationship Id="rId10" Type="http://schemas.openxmlformats.org/officeDocument/2006/relationships/image" Target="../media/image69.wmf"/><Relationship Id="rId4" Type="http://schemas.openxmlformats.org/officeDocument/2006/relationships/image" Target="../media/image66.wmf"/><Relationship Id="rId9" Type="http://schemas.openxmlformats.org/officeDocument/2006/relationships/oleObject" Target="../embeddings/oleObject69.bin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0.bin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2.vml"/><Relationship Id="rId6" Type="http://schemas.openxmlformats.org/officeDocument/2006/relationships/image" Target="../media/image71.emf"/><Relationship Id="rId5" Type="http://schemas.openxmlformats.org/officeDocument/2006/relationships/oleObject" Target="../embeddings/oleObject71.bin"/><Relationship Id="rId4" Type="http://schemas.openxmlformats.org/officeDocument/2006/relationships/image" Target="../media/image70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2.bin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73.wmf"/><Relationship Id="rId5" Type="http://schemas.openxmlformats.org/officeDocument/2006/relationships/oleObject" Target="../embeddings/oleObject73.bin"/><Relationship Id="rId4" Type="http://schemas.openxmlformats.org/officeDocument/2006/relationships/image" Target="../media/image72.wmf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5" name="Rectangle 3">
            <a:extLst>
              <a:ext uri="{FF2B5EF4-FFF2-40B4-BE49-F238E27FC236}">
                <a16:creationId xmlns:a16="http://schemas.microsoft.com/office/drawing/2014/main" id="{FC6DD4FA-AFB7-4ED3-8BEE-1E0EAD6A3C01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464016" y="1128144"/>
            <a:ext cx="3795909" cy="574675"/>
          </a:xfrm>
          <a:solidFill>
            <a:srgbClr val="FFFFCC"/>
          </a:solidFill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th-TH" altLang="th-TH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โครงสร้าง และสัญลักษณ์</a:t>
            </a:r>
            <a:r>
              <a:rPr lang="en-US" altLang="th-TH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th-TH" altLang="th-TH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00" name="ตัวแทนหมายเลขภาพนิ่ง 5">
            <a:extLst>
              <a:ext uri="{FF2B5EF4-FFF2-40B4-BE49-F238E27FC236}">
                <a16:creationId xmlns:a16="http://schemas.microsoft.com/office/drawing/2014/main" id="{5E97FA4F-59EE-4CFB-ADB8-1D791EA1D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C887DE2-ED72-4A75-9106-72C3051F953A}" type="slidenum">
              <a:rPr lang="en-US" altLang="th-TH" sz="1400"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th-TH" altLang="th-TH" sz="1400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4101" name="Rectangle 4">
            <a:extLst>
              <a:ext uri="{FF2B5EF4-FFF2-40B4-BE49-F238E27FC236}">
                <a16:creationId xmlns:a16="http://schemas.microsoft.com/office/drawing/2014/main" id="{4F79D734-73C8-45E0-832F-6693305C1C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3336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endParaRPr lang="th-TH" altLang="th-TH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graphicFrame>
        <p:nvGraphicFramePr>
          <p:cNvPr id="4102" name="Object 5">
            <a:extLst>
              <a:ext uri="{FF2B5EF4-FFF2-40B4-BE49-F238E27FC236}">
                <a16:creationId xmlns:a16="http://schemas.microsoft.com/office/drawing/2014/main" id="{55131159-D5D9-4D1F-8598-B433F486DDF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4105409"/>
              </p:ext>
            </p:extLst>
          </p:nvPr>
        </p:nvGraphicFramePr>
        <p:xfrm>
          <a:off x="293028" y="1858142"/>
          <a:ext cx="7416800" cy="3946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2" name="Visio" r:id="rId4" imgW="6344163" imgH="3488082" progId="Visio.Drawing.11">
                  <p:embed/>
                </p:oleObj>
              </mc:Choice>
              <mc:Fallback>
                <p:oleObj name="Visio" r:id="rId4" imgW="6344163" imgH="3488082" progId="Visio.Drawing.11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3028" y="1858142"/>
                        <a:ext cx="7416800" cy="3946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6198" name="Object 6">
            <a:extLst>
              <a:ext uri="{FF2B5EF4-FFF2-40B4-BE49-F238E27FC236}">
                <a16:creationId xmlns:a16="http://schemas.microsoft.com/office/drawing/2014/main" id="{8A9A6C84-D535-40CA-B50C-E91AA6C56A9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9819085"/>
              </p:ext>
            </p:extLst>
          </p:nvPr>
        </p:nvGraphicFramePr>
        <p:xfrm>
          <a:off x="6457950" y="3831404"/>
          <a:ext cx="1727200" cy="893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3" name="Equation" r:id="rId6" imgW="711200" imgH="368300" progId="Equation.3">
                  <p:embed/>
                </p:oleObj>
              </mc:Choice>
              <mc:Fallback>
                <p:oleObj name="Equation" r:id="rId6" imgW="711200" imgH="3683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57950" y="3831404"/>
                        <a:ext cx="1727200" cy="893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กลุ่ม 8">
            <a:extLst>
              <a:ext uri="{FF2B5EF4-FFF2-40B4-BE49-F238E27FC236}">
                <a16:creationId xmlns:a16="http://schemas.microsoft.com/office/drawing/2014/main" id="{B3838220-DB39-4079-B1D9-97CC9C988021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0" name="Rectangle 3">
              <a:extLst>
                <a:ext uri="{FF2B5EF4-FFF2-40B4-BE49-F238E27FC236}">
                  <a16:creationId xmlns:a16="http://schemas.microsoft.com/office/drawing/2014/main" id="{630E3AAA-D82C-4E60-9571-16135D419C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1" name="Group 13">
              <a:extLst>
                <a:ext uri="{FF2B5EF4-FFF2-40B4-BE49-F238E27FC236}">
                  <a16:creationId xmlns:a16="http://schemas.microsoft.com/office/drawing/2014/main" id="{E2ED0549-6A3A-4242-A6FA-432EC668C69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2" name="Rectangle 14">
                <a:extLst>
                  <a:ext uri="{FF2B5EF4-FFF2-40B4-BE49-F238E27FC236}">
                    <a16:creationId xmlns:a16="http://schemas.microsoft.com/office/drawing/2014/main" id="{C8816A6A-D18F-4A90-8582-D78CE5114D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8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วงจรขยายสัญญาณขนาดเล็กทรานซิสเตอร์</a:t>
                </a:r>
              </a:p>
            </p:txBody>
          </p:sp>
          <p:pic>
            <p:nvPicPr>
              <p:cNvPr id="13" name="Picture 15">
                <a:extLst>
                  <a:ext uri="{FF2B5EF4-FFF2-40B4-BE49-F238E27FC236}">
                    <a16:creationId xmlns:a16="http://schemas.microsoft.com/office/drawing/2014/main" id="{72F49F17-D7DF-403E-9EF2-062487CF7B3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619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36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195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ตัวแทนหมายเลขสไลด์ 5">
            <a:extLst>
              <a:ext uri="{FF2B5EF4-FFF2-40B4-BE49-F238E27FC236}">
                <a16:creationId xmlns:a16="http://schemas.microsoft.com/office/drawing/2014/main" id="{9C3CD326-689B-4FBD-998C-8A4EA89DF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96419E9-0FD4-4E17-9DFE-85C1965BEA33}" type="slidenum">
              <a:rPr lang="en-US" altLang="th-TH" sz="1400"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th-TH" altLang="th-TH" sz="1400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87D1BA02-AA93-40B7-B0B2-14815BD532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2688" y="1178715"/>
            <a:ext cx="4313238" cy="921428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 anchorCtr="1"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algn="ctr" eaLnBrk="1" hangingPunct="1"/>
            <a:r>
              <a:rPr lang="th-TH" altLang="th-TH" sz="3200" dirty="0">
                <a:solidFill>
                  <a:srgbClr val="0000FF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  <a:t>วงจรสมมูลของทรานซิสเตอร์</a:t>
            </a:r>
            <a:br>
              <a:rPr lang="en-US" altLang="th-TH" sz="3200" dirty="0">
                <a:solidFill>
                  <a:srgbClr val="0000FF"/>
                </a:solidFill>
                <a:latin typeface="Arial" panose="020B0604020202020204" pitchFamily="34" charset="0"/>
                <a:cs typeface="Angsana New" panose="02020603050405020304" pitchFamily="18" charset="-34"/>
              </a:rPr>
            </a:br>
            <a:r>
              <a:rPr lang="en-US" altLang="th-TH" sz="3200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(Equivalent Circuit of Transistor)</a:t>
            </a:r>
            <a:endParaRPr lang="th-TH" altLang="th-TH" sz="3200" dirty="0">
              <a:solidFill>
                <a:srgbClr val="0000FF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3A06B245-2DB8-476C-A652-8C8BD9EE64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38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endParaRPr lang="th-TH" altLang="th-TH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graphicFrame>
        <p:nvGraphicFramePr>
          <p:cNvPr id="107524" name="Object 4">
            <a:extLst>
              <a:ext uri="{FF2B5EF4-FFF2-40B4-BE49-F238E27FC236}">
                <a16:creationId xmlns:a16="http://schemas.microsoft.com/office/drawing/2014/main" id="{FB118E7A-C844-4F04-A8C3-BF41EABFF7F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1215314"/>
              </p:ext>
            </p:extLst>
          </p:nvPr>
        </p:nvGraphicFramePr>
        <p:xfrm>
          <a:off x="1835696" y="2294393"/>
          <a:ext cx="5833268" cy="19574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1" name="Visio" r:id="rId4" imgW="2920220" imgH="985258" progId="Visio.Drawing.11">
                  <p:embed/>
                </p:oleObj>
              </mc:Choice>
              <mc:Fallback>
                <p:oleObj name="Visio" r:id="rId4" imgW="2920220" imgH="985258" progId="Visio.Drawing.11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696" y="2294393"/>
                        <a:ext cx="5833268" cy="1957481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7529" name="Group 9">
            <a:extLst>
              <a:ext uri="{FF2B5EF4-FFF2-40B4-BE49-F238E27FC236}">
                <a16:creationId xmlns:a16="http://schemas.microsoft.com/office/drawing/2014/main" id="{B0E0CA97-F227-45F3-BB00-EEE92495D697}"/>
              </a:ext>
            </a:extLst>
          </p:cNvPr>
          <p:cNvGrpSpPr>
            <a:grpSpLocks/>
          </p:cNvGrpSpPr>
          <p:nvPr/>
        </p:nvGrpSpPr>
        <p:grpSpPr bwMode="auto">
          <a:xfrm>
            <a:off x="900113" y="4508500"/>
            <a:ext cx="7008812" cy="917575"/>
            <a:chOff x="567" y="2840"/>
            <a:chExt cx="4415" cy="578"/>
          </a:xfrm>
        </p:grpSpPr>
        <p:sp>
          <p:nvSpPr>
            <p:cNvPr id="6154" name="Rectangle 5">
              <a:extLst>
                <a:ext uri="{FF2B5EF4-FFF2-40B4-BE49-F238E27FC236}">
                  <a16:creationId xmlns:a16="http://schemas.microsoft.com/office/drawing/2014/main" id="{3C9A6251-6950-4E9E-A888-FC44FFCD96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0" y="3014"/>
              <a:ext cx="3452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9pPr>
            </a:lstStyle>
            <a:p>
              <a:pPr eaLnBrk="1" hangingPunct="1"/>
              <a:r>
                <a:rPr lang="en-US" altLang="th-TH" sz="3600">
                  <a:latin typeface="Angsana New" panose="02020603050405020304" pitchFamily="18" charset="-34"/>
                  <a:cs typeface="Angsana New" panose="02020603050405020304" pitchFamily="18" charset="-34"/>
                </a:rPr>
                <a:t>V</a:t>
              </a:r>
              <a:r>
                <a:rPr lang="en-US" altLang="th-TH" sz="3600" baseline="-25000">
                  <a:latin typeface="Angsana New" panose="02020603050405020304" pitchFamily="18" charset="-34"/>
                  <a:cs typeface="Angsana New" panose="02020603050405020304" pitchFamily="18" charset="-34"/>
                </a:rPr>
                <a:t>i</a:t>
              </a:r>
              <a:r>
                <a:rPr lang="en-US" altLang="th-TH" sz="3600">
                  <a:latin typeface="Angsana New" panose="02020603050405020304" pitchFamily="18" charset="-34"/>
                  <a:cs typeface="Angsana New" panose="02020603050405020304" pitchFamily="18" charset="-34"/>
                </a:rPr>
                <a:t>	=   h</a:t>
              </a:r>
              <a:r>
                <a:rPr lang="en-US" altLang="th-TH" sz="3600" baseline="-25000">
                  <a:latin typeface="Angsana New" panose="02020603050405020304" pitchFamily="18" charset="-34"/>
                  <a:cs typeface="Angsana New" panose="02020603050405020304" pitchFamily="18" charset="-34"/>
                </a:rPr>
                <a:t>11</a:t>
              </a:r>
              <a:r>
                <a:rPr lang="en-US" altLang="th-TH">
                  <a:latin typeface="Arial" panose="020B0604020202020204" pitchFamily="34" charset="0"/>
                  <a:cs typeface="Angsana New" panose="02020603050405020304" pitchFamily="18" charset="-34"/>
                </a:rPr>
                <a:t>·</a:t>
              </a:r>
              <a:r>
                <a:rPr lang="en-US" altLang="th-TH" sz="3600">
                  <a:latin typeface="Angsana New" panose="02020603050405020304" pitchFamily="18" charset="-34"/>
                  <a:cs typeface="Angsana New" panose="02020603050405020304" pitchFamily="18" charset="-34"/>
                </a:rPr>
                <a:t>Ii   +   h</a:t>
              </a:r>
              <a:r>
                <a:rPr lang="en-US" altLang="th-TH" sz="3600" baseline="-25000">
                  <a:latin typeface="Angsana New" panose="02020603050405020304" pitchFamily="18" charset="-34"/>
                  <a:cs typeface="Angsana New" panose="02020603050405020304" pitchFamily="18" charset="-34"/>
                </a:rPr>
                <a:t>12</a:t>
              </a:r>
              <a:r>
                <a:rPr lang="en-US" altLang="th-TH">
                  <a:latin typeface="Arial" panose="020B0604020202020204" pitchFamily="34" charset="0"/>
                  <a:cs typeface="Angsana New" panose="02020603050405020304" pitchFamily="18" charset="-34"/>
                </a:rPr>
                <a:t>·</a:t>
              </a:r>
              <a:r>
                <a:rPr lang="en-US" altLang="th-TH" sz="3600">
                  <a:latin typeface="Angsana New" panose="02020603050405020304" pitchFamily="18" charset="-34"/>
                  <a:cs typeface="Angsana New" panose="02020603050405020304" pitchFamily="18" charset="-34"/>
                </a:rPr>
                <a:t>Vo</a:t>
              </a:r>
            </a:p>
          </p:txBody>
        </p:sp>
        <p:sp>
          <p:nvSpPr>
            <p:cNvPr id="6155" name="Rectangle 6">
              <a:extLst>
                <a:ext uri="{FF2B5EF4-FFF2-40B4-BE49-F238E27FC236}">
                  <a16:creationId xmlns:a16="http://schemas.microsoft.com/office/drawing/2014/main" id="{68D50579-8585-4E99-AA5C-F60DEF9A7B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" y="2840"/>
              <a:ext cx="924" cy="327"/>
            </a:xfrm>
            <a:prstGeom prst="rect">
              <a:avLst/>
            </a:prstGeom>
            <a:solidFill>
              <a:srgbClr val="00CC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9pPr>
            </a:lstStyle>
            <a:p>
              <a:pPr eaLnBrk="1" hangingPunct="1">
                <a:spcBef>
                  <a:spcPct val="30000"/>
                </a:spcBef>
              </a:pPr>
              <a:r>
                <a:rPr lang="th-TH" altLang="th-TH" dirty="0">
                  <a:latin typeface="Arial" panose="020B0604020202020204" pitchFamily="34" charset="0"/>
                  <a:cs typeface="Angsana New" panose="02020603050405020304" pitchFamily="18" charset="-34"/>
                </a:rPr>
                <a:t>สมการอินพุต</a:t>
              </a:r>
            </a:p>
          </p:txBody>
        </p:sp>
      </p:grpSp>
      <p:grpSp>
        <p:nvGrpSpPr>
          <p:cNvPr id="107530" name="Group 10">
            <a:extLst>
              <a:ext uri="{FF2B5EF4-FFF2-40B4-BE49-F238E27FC236}">
                <a16:creationId xmlns:a16="http://schemas.microsoft.com/office/drawing/2014/main" id="{9791459F-907F-43A5-A492-4D02024CD4C0}"/>
              </a:ext>
            </a:extLst>
          </p:cNvPr>
          <p:cNvGrpSpPr>
            <a:grpSpLocks/>
          </p:cNvGrpSpPr>
          <p:nvPr/>
        </p:nvGrpSpPr>
        <p:grpSpPr bwMode="auto">
          <a:xfrm>
            <a:off x="827088" y="5516563"/>
            <a:ext cx="5218112" cy="930275"/>
            <a:chOff x="521" y="3475"/>
            <a:chExt cx="3287" cy="586"/>
          </a:xfrm>
        </p:grpSpPr>
        <p:sp>
          <p:nvSpPr>
            <p:cNvPr id="6152" name="Rectangle 7">
              <a:extLst>
                <a:ext uri="{FF2B5EF4-FFF2-40B4-BE49-F238E27FC236}">
                  <a16:creationId xmlns:a16="http://schemas.microsoft.com/office/drawing/2014/main" id="{FADED2B5-4B37-417A-891B-8637412B59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" y="3475"/>
              <a:ext cx="1024" cy="327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9pPr>
            </a:lstStyle>
            <a:p>
              <a:pPr eaLnBrk="1" hangingPunct="1"/>
              <a:r>
                <a:rPr lang="th-TH" altLang="th-TH">
                  <a:latin typeface="Arial" panose="020B0604020202020204" pitchFamily="34" charset="0"/>
                  <a:cs typeface="Angsana New" panose="02020603050405020304" pitchFamily="18" charset="-34"/>
                </a:rPr>
                <a:t>สมการเอาท์พุต</a:t>
              </a:r>
            </a:p>
          </p:txBody>
        </p:sp>
        <p:sp>
          <p:nvSpPr>
            <p:cNvPr id="6153" name="Rectangle 8">
              <a:extLst>
                <a:ext uri="{FF2B5EF4-FFF2-40B4-BE49-F238E27FC236}">
                  <a16:creationId xmlns:a16="http://schemas.microsoft.com/office/drawing/2014/main" id="{E7F71557-80D0-462B-B685-D0A5F0E725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4" y="3657"/>
              <a:ext cx="2334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9pPr>
            </a:lstStyle>
            <a:p>
              <a:pPr eaLnBrk="1" hangingPunct="1"/>
              <a:r>
                <a:rPr lang="en-US" altLang="th-TH" sz="3600" dirty="0">
                  <a:latin typeface="Angsana New" panose="02020603050405020304" pitchFamily="18" charset="-34"/>
                  <a:cs typeface="Angsana New" panose="02020603050405020304" pitchFamily="18" charset="-34"/>
                </a:rPr>
                <a:t> Io         =  h</a:t>
              </a:r>
              <a:r>
                <a:rPr lang="en-US" altLang="th-TH" sz="3600" baseline="-25000" dirty="0">
                  <a:latin typeface="Angsana New" panose="02020603050405020304" pitchFamily="18" charset="-34"/>
                  <a:cs typeface="Angsana New" panose="02020603050405020304" pitchFamily="18" charset="-34"/>
                </a:rPr>
                <a:t>21</a:t>
              </a:r>
              <a:r>
                <a:rPr lang="en-US" altLang="th-TH" sz="3600" dirty="0">
                  <a:latin typeface="Angsana New" panose="02020603050405020304" pitchFamily="18" charset="-34"/>
                  <a:cs typeface="Angsana New" panose="02020603050405020304" pitchFamily="18" charset="-34"/>
                </a:rPr>
                <a:t>·Ii    +   h</a:t>
              </a:r>
              <a:r>
                <a:rPr lang="en-US" altLang="th-TH" sz="3600" baseline="-25000" dirty="0">
                  <a:latin typeface="Angsana New" panose="02020603050405020304" pitchFamily="18" charset="-34"/>
                  <a:cs typeface="Angsana New" panose="02020603050405020304" pitchFamily="18" charset="-34"/>
                </a:rPr>
                <a:t>22</a:t>
              </a:r>
              <a:r>
                <a:rPr lang="en-US" altLang="th-TH" sz="3600" dirty="0">
                  <a:latin typeface="Angsana New" panose="02020603050405020304" pitchFamily="18" charset="-34"/>
                  <a:cs typeface="Angsana New" panose="02020603050405020304" pitchFamily="18" charset="-34"/>
                </a:rPr>
                <a:t>·Vo </a:t>
              </a:r>
              <a:endParaRPr lang="th-TH" altLang="th-TH" sz="3600" dirty="0">
                <a:latin typeface="Angsana New" panose="02020603050405020304" pitchFamily="18" charset="-34"/>
                <a:cs typeface="Angsana New" panose="02020603050405020304" pitchFamily="18" charset="-34"/>
              </a:endParaRPr>
            </a:p>
          </p:txBody>
        </p:sp>
      </p:grpSp>
      <p:grpSp>
        <p:nvGrpSpPr>
          <p:cNvPr id="12" name="กลุ่ม 11">
            <a:extLst>
              <a:ext uri="{FF2B5EF4-FFF2-40B4-BE49-F238E27FC236}">
                <a16:creationId xmlns:a16="http://schemas.microsoft.com/office/drawing/2014/main" id="{1EB87434-239A-4AAC-8017-214C1A612C61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id="{2D2357BF-006E-4747-A894-22D7A7A62E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1EF1240F-5021-4E2C-9D09-D4D75DCC9B6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A5443263-C87A-4A9D-83EF-F4F3E023ED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8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วงจรขยายสัญญาณขนาดเล็กทรานซิสเตอร์</a:t>
                </a:r>
              </a:p>
            </p:txBody>
          </p:sp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E998D8D7-7B7E-4C1A-A197-821CB3A7DE7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107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7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7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ตัวแทนหมายเลขสไลด์ 5">
            <a:extLst>
              <a:ext uri="{FF2B5EF4-FFF2-40B4-BE49-F238E27FC236}">
                <a16:creationId xmlns:a16="http://schemas.microsoft.com/office/drawing/2014/main" id="{9BB0BEF7-A487-46C6-B430-0BE1BE5C0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FDFFBE3-C590-4AFB-83A8-DFD5D84CF1F6}" type="slidenum">
              <a:rPr lang="en-US" altLang="th-TH" sz="1400"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th-TH" altLang="th-TH" sz="1400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22C9C627-3EED-4B04-A16A-9790A22100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38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endParaRPr lang="th-TH" altLang="th-TH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graphicFrame>
        <p:nvGraphicFramePr>
          <p:cNvPr id="108548" name="Object 4">
            <a:extLst>
              <a:ext uri="{FF2B5EF4-FFF2-40B4-BE49-F238E27FC236}">
                <a16:creationId xmlns:a16="http://schemas.microsoft.com/office/drawing/2014/main" id="{A3ECBCA0-F520-420C-B61E-FA725DC5DDE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08438" y="1898650"/>
          <a:ext cx="374650" cy="75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9" name="สมการ" r:id="rId3" imgW="190417" imgH="380835" progId="Equation.3">
                  <p:embed/>
                </p:oleObj>
              </mc:Choice>
              <mc:Fallback>
                <p:oleObj name="สมการ" r:id="rId3" imgW="190417" imgH="380835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08438" y="1898650"/>
                        <a:ext cx="374650" cy="755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9F917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8549" name="Object 5">
            <a:extLst>
              <a:ext uri="{FF2B5EF4-FFF2-40B4-BE49-F238E27FC236}">
                <a16:creationId xmlns:a16="http://schemas.microsoft.com/office/drawing/2014/main" id="{DAFC40F1-1579-4D20-AB13-4A9E0A8B57F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63975" y="3117850"/>
          <a:ext cx="461963" cy="836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0" name="สมการ" r:id="rId5" imgW="215713" imgH="393359" progId="Equation.3">
                  <p:embed/>
                </p:oleObj>
              </mc:Choice>
              <mc:Fallback>
                <p:oleObj name="สมการ" r:id="rId5" imgW="215713" imgH="393359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63975" y="3117850"/>
                        <a:ext cx="461963" cy="836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8550" name="Object 6">
            <a:extLst>
              <a:ext uri="{FF2B5EF4-FFF2-40B4-BE49-F238E27FC236}">
                <a16:creationId xmlns:a16="http://schemas.microsoft.com/office/drawing/2014/main" id="{7A3E7CF9-A301-43C4-83F9-BFB37DBF9E4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21113" y="4414838"/>
          <a:ext cx="385762" cy="836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1" name="สมการ" r:id="rId7" imgW="177646" imgH="393359" progId="Equation.3">
                  <p:embed/>
                </p:oleObj>
              </mc:Choice>
              <mc:Fallback>
                <p:oleObj name="สมการ" r:id="rId7" imgW="177646" imgH="393359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21113" y="4414838"/>
                        <a:ext cx="385762" cy="836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8551" name="Object 7">
            <a:extLst>
              <a:ext uri="{FF2B5EF4-FFF2-40B4-BE49-F238E27FC236}">
                <a16:creationId xmlns:a16="http://schemas.microsoft.com/office/drawing/2014/main" id="{75819FD0-EA9C-4C0A-8178-0EC18AC4596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22688" y="5630863"/>
          <a:ext cx="492125" cy="922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2" name="สมการ" r:id="rId9" imgW="215713" imgH="406048" progId="Equation.3">
                  <p:embed/>
                </p:oleObj>
              </mc:Choice>
              <mc:Fallback>
                <p:oleObj name="สมการ" r:id="rId9" imgW="215713" imgH="406048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22688" y="5630863"/>
                        <a:ext cx="492125" cy="922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8552" name="Rectangle 8">
            <a:extLst>
              <a:ext uri="{FF2B5EF4-FFF2-40B4-BE49-F238E27FC236}">
                <a16:creationId xmlns:a16="http://schemas.microsoft.com/office/drawing/2014/main" id="{2DDF58A5-5A84-46F8-A876-4321B33A95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975" y="1916113"/>
            <a:ext cx="133191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r>
              <a:rPr lang="en-US" altLang="th-TH" sz="3200">
                <a:latin typeface="Angsana New" panose="02020603050405020304" pitchFamily="18" charset="-34"/>
              </a:rPr>
              <a:t>h</a:t>
            </a:r>
            <a:r>
              <a:rPr lang="en-US" altLang="th-TH" sz="3200" baseline="-25000">
                <a:latin typeface="Angsana New" panose="02020603050405020304" pitchFamily="18" charset="-34"/>
              </a:rPr>
              <a:t>11</a:t>
            </a:r>
            <a:r>
              <a:rPr lang="en-US" altLang="th-TH" sz="1600">
                <a:latin typeface="Arial" panose="020B0604020202020204" pitchFamily="34" charset="0"/>
              </a:rPr>
              <a:t>	=  </a:t>
            </a:r>
            <a:endParaRPr lang="en-US" altLang="th-TH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108553" name="Rectangle 9">
            <a:extLst>
              <a:ext uri="{FF2B5EF4-FFF2-40B4-BE49-F238E27FC236}">
                <a16:creationId xmlns:a16="http://schemas.microsoft.com/office/drawing/2014/main" id="{0DD08BF6-EF37-4960-9B42-C2241A3A1C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1844675"/>
            <a:ext cx="403225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r>
              <a:rPr lang="en-US" altLang="th-TH" sz="1600" dirty="0">
                <a:latin typeface="Arial" panose="020B0604020202020204" pitchFamily="34" charset="0"/>
              </a:rPr>
              <a:t>     </a:t>
            </a:r>
            <a:r>
              <a:rPr lang="en-US" altLang="th-TH" sz="3200" dirty="0">
                <a:latin typeface="Angsana New" panose="02020603050405020304" pitchFamily="18" charset="-34"/>
              </a:rPr>
              <a:t>Vo = 0  …………(</a:t>
            </a:r>
            <a:r>
              <a:rPr lang="th-TH" altLang="th-TH" sz="3200" dirty="0">
                <a:latin typeface="Angsana New" panose="02020603050405020304" pitchFamily="18" charset="-34"/>
                <a:cs typeface="Angsana New" panose="02020603050405020304" pitchFamily="18" charset="-34"/>
              </a:rPr>
              <a:t>หน่วย </a:t>
            </a:r>
            <a:r>
              <a:rPr lang="en-US" altLang="th-TH" sz="3200" dirty="0">
                <a:latin typeface="Angsana New" panose="02020603050405020304" pitchFamily="18" charset="-34"/>
                <a:cs typeface="Angsana New" panose="02020603050405020304" pitchFamily="18" charset="-34"/>
                <a:sym typeface="Symbol" panose="05050102010706020507" pitchFamily="18" charset="2"/>
              </a:rPr>
              <a:t></a:t>
            </a:r>
            <a:r>
              <a:rPr lang="en-US" altLang="th-TH" sz="3200" dirty="0">
                <a:latin typeface="Angsana New" panose="02020603050405020304" pitchFamily="18" charset="-34"/>
              </a:rPr>
              <a:t> )</a:t>
            </a:r>
            <a:endParaRPr lang="en-US" altLang="th-TH" sz="3200" dirty="0">
              <a:latin typeface="Angsana New" panose="02020603050405020304" pitchFamily="18" charset="-34"/>
              <a:cs typeface="Angsana New" panose="02020603050405020304" pitchFamily="18" charset="-34"/>
              <a:sym typeface="Symbol" panose="05050102010706020507" pitchFamily="18" charset="2"/>
            </a:endParaRPr>
          </a:p>
          <a:p>
            <a:pPr eaLnBrk="1" hangingPunct="1"/>
            <a:r>
              <a:rPr lang="en-US" altLang="th-TH" sz="1600" dirty="0">
                <a:latin typeface="Angsana New" panose="02020603050405020304" pitchFamily="18" charset="-34"/>
                <a:sym typeface="Symbol" panose="05050102010706020507" pitchFamily="18" charset="2"/>
              </a:rPr>
              <a:t>				</a:t>
            </a:r>
          </a:p>
        </p:txBody>
      </p:sp>
      <p:sp>
        <p:nvSpPr>
          <p:cNvPr id="108554" name="Rectangle 10">
            <a:extLst>
              <a:ext uri="{FF2B5EF4-FFF2-40B4-BE49-F238E27FC236}">
                <a16:creationId xmlns:a16="http://schemas.microsoft.com/office/drawing/2014/main" id="{4C7D222F-3C97-4E42-9731-F496F7AECC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4663" y="3192463"/>
            <a:ext cx="3097212" cy="1554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r>
              <a:rPr lang="en-US" altLang="th-TH" sz="3200" dirty="0">
                <a:latin typeface="Angsana New" panose="02020603050405020304" pitchFamily="18" charset="-34"/>
              </a:rPr>
              <a:t>         Ii = 0</a:t>
            </a:r>
            <a:endParaRPr lang="en-US" altLang="th-TH" sz="32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eaLnBrk="1" hangingPunct="1"/>
            <a:r>
              <a:rPr lang="en-US" altLang="th-TH" sz="3200" dirty="0">
                <a:latin typeface="Angsana New" panose="02020603050405020304" pitchFamily="18" charset="-34"/>
              </a:rPr>
              <a:t>				</a:t>
            </a:r>
            <a:endParaRPr lang="en-US" altLang="th-TH" sz="32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08555" name="Rectangle 11">
            <a:extLst>
              <a:ext uri="{FF2B5EF4-FFF2-40B4-BE49-F238E27FC236}">
                <a16:creationId xmlns:a16="http://schemas.microsoft.com/office/drawing/2014/main" id="{B5E1D54A-BFA6-4185-9382-B84061D72B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7900" y="4241800"/>
            <a:ext cx="1439863" cy="179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r>
              <a:rPr lang="en-US" altLang="th-TH" sz="1600">
                <a:latin typeface="Arial" panose="020B0604020202020204" pitchFamily="34" charset="0"/>
              </a:rPr>
              <a:t>	   </a:t>
            </a:r>
            <a:r>
              <a:rPr lang="en-US" altLang="th-TH" sz="3200">
                <a:latin typeface="Angsana New" panose="02020603050405020304" pitchFamily="18" charset="-34"/>
              </a:rPr>
              <a:t>Vo = 0			</a:t>
            </a:r>
            <a:endParaRPr lang="en-US" altLang="th-TH" sz="320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08556" name="Rectangle 12">
            <a:extLst>
              <a:ext uri="{FF2B5EF4-FFF2-40B4-BE49-F238E27FC236}">
                <a16:creationId xmlns:a16="http://schemas.microsoft.com/office/drawing/2014/main" id="{132D430C-A543-477D-BF77-9D62EECD85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8800" y="5589588"/>
            <a:ext cx="4643438" cy="1068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r>
              <a:rPr lang="en-US" altLang="th-TH" sz="3600">
                <a:latin typeface="Angsana New" panose="02020603050405020304" pitchFamily="18" charset="-34"/>
              </a:rPr>
              <a:t>      Ii  =  0 ……….(</a:t>
            </a:r>
            <a:r>
              <a:rPr lang="th-TH" altLang="th-TH" sz="3200">
                <a:latin typeface="Angsana New" panose="02020603050405020304" pitchFamily="18" charset="-34"/>
                <a:cs typeface="Angsana New" panose="02020603050405020304" pitchFamily="18" charset="-34"/>
              </a:rPr>
              <a:t>หน่วย </a:t>
            </a:r>
            <a:r>
              <a:rPr lang="en-US" altLang="th-TH" sz="3200">
                <a:latin typeface="Angsana New" panose="02020603050405020304" pitchFamily="18" charset="-34"/>
                <a:cs typeface="Angsana New" panose="02020603050405020304" pitchFamily="18" charset="-34"/>
              </a:rPr>
              <a:t>siemens</a:t>
            </a:r>
            <a:r>
              <a:rPr lang="en-US" altLang="th-TH" sz="3200">
                <a:latin typeface="Angsana New" panose="02020603050405020304" pitchFamily="18" charset="-34"/>
              </a:rPr>
              <a:t>)</a:t>
            </a:r>
            <a:r>
              <a:rPr lang="en-US" altLang="th-TH">
                <a:latin typeface="Angsana New" panose="02020603050405020304" pitchFamily="18" charset="-34"/>
              </a:rPr>
              <a:t>      </a:t>
            </a:r>
            <a:endParaRPr lang="en-US" altLang="th-TH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eaLnBrk="1" hangingPunct="1"/>
            <a:endParaRPr lang="en-US" altLang="th-TH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08557" name="Rectangle 13">
            <a:extLst>
              <a:ext uri="{FF2B5EF4-FFF2-40B4-BE49-F238E27FC236}">
                <a16:creationId xmlns:a16="http://schemas.microsoft.com/office/drawing/2014/main" id="{4DF75F4E-1EB3-4351-A0DE-1756D6688C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975" y="3141663"/>
            <a:ext cx="124936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r>
              <a:rPr lang="en-US" altLang="th-TH" sz="3200">
                <a:latin typeface="Angsana New" panose="02020603050405020304" pitchFamily="18" charset="-34"/>
                <a:cs typeface="Angsana New" panose="02020603050405020304" pitchFamily="18" charset="-34"/>
                <a:sym typeface="Symbol" panose="05050102010706020507" pitchFamily="18" charset="2"/>
              </a:rPr>
              <a:t>h</a:t>
            </a:r>
            <a:r>
              <a:rPr lang="en-US" altLang="th-TH" sz="3200" baseline="-25000">
                <a:latin typeface="Angsana New" panose="02020603050405020304" pitchFamily="18" charset="-34"/>
                <a:cs typeface="Angsana New" panose="02020603050405020304" pitchFamily="18" charset="-34"/>
                <a:sym typeface="Symbol" panose="05050102010706020507" pitchFamily="18" charset="2"/>
              </a:rPr>
              <a:t>12</a:t>
            </a:r>
            <a:r>
              <a:rPr lang="en-US" altLang="th-TH" sz="3200">
                <a:latin typeface="Angsana New" panose="02020603050405020304" pitchFamily="18" charset="-34"/>
                <a:cs typeface="Angsana New" panose="02020603050405020304" pitchFamily="18" charset="-34"/>
                <a:sym typeface="Symbol" panose="05050102010706020507" pitchFamily="18" charset="2"/>
              </a:rPr>
              <a:t>	=</a:t>
            </a:r>
            <a:endParaRPr lang="th-TH" altLang="th-TH" sz="3200">
              <a:latin typeface="Angsana New" panose="02020603050405020304" pitchFamily="18" charset="-34"/>
              <a:cs typeface="Angsana New" panose="02020603050405020304" pitchFamily="18" charset="-34"/>
              <a:sym typeface="Symbol" panose="05050102010706020507" pitchFamily="18" charset="2"/>
            </a:endParaRPr>
          </a:p>
        </p:txBody>
      </p:sp>
      <p:sp>
        <p:nvSpPr>
          <p:cNvPr id="108558" name="Rectangle 14">
            <a:extLst>
              <a:ext uri="{FF2B5EF4-FFF2-40B4-BE49-F238E27FC236}">
                <a16:creationId xmlns:a16="http://schemas.microsoft.com/office/drawing/2014/main" id="{45238AE1-C093-4970-9D04-6437D9AC62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975" y="4464050"/>
            <a:ext cx="131603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r>
              <a:rPr lang="en-US" altLang="th-TH" sz="3200">
                <a:latin typeface="Angsana New" panose="02020603050405020304" pitchFamily="18" charset="-34"/>
                <a:cs typeface="Angsana New" panose="02020603050405020304" pitchFamily="18" charset="-34"/>
              </a:rPr>
              <a:t>h</a:t>
            </a:r>
            <a:r>
              <a:rPr lang="en-US" altLang="th-TH" sz="3200" baseline="-25000">
                <a:latin typeface="Angsana New" panose="02020603050405020304" pitchFamily="18" charset="-34"/>
                <a:cs typeface="Angsana New" panose="02020603050405020304" pitchFamily="18" charset="-34"/>
              </a:rPr>
              <a:t>21</a:t>
            </a:r>
            <a:r>
              <a:rPr lang="en-US" altLang="th-TH" sz="3200">
                <a:latin typeface="Angsana New" panose="02020603050405020304" pitchFamily="18" charset="-34"/>
                <a:cs typeface="Angsana New" panose="02020603050405020304" pitchFamily="18" charset="-34"/>
              </a:rPr>
              <a:t>	= </a:t>
            </a:r>
          </a:p>
        </p:txBody>
      </p:sp>
      <p:sp>
        <p:nvSpPr>
          <p:cNvPr id="108559" name="Rectangle 15">
            <a:extLst>
              <a:ext uri="{FF2B5EF4-FFF2-40B4-BE49-F238E27FC236}">
                <a16:creationId xmlns:a16="http://schemas.microsoft.com/office/drawing/2014/main" id="{016E7962-724F-4F9B-8F7F-ED5D3905A3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8538" y="5805488"/>
            <a:ext cx="1249362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r>
              <a:rPr lang="en-US" altLang="th-TH" sz="3200">
                <a:latin typeface="Angsana New" panose="02020603050405020304" pitchFamily="18" charset="-34"/>
                <a:cs typeface="Angsana New" panose="02020603050405020304" pitchFamily="18" charset="-34"/>
              </a:rPr>
              <a:t>h</a:t>
            </a:r>
            <a:r>
              <a:rPr lang="en-US" altLang="th-TH" sz="3200" baseline="-25000">
                <a:latin typeface="Angsana New" panose="02020603050405020304" pitchFamily="18" charset="-34"/>
                <a:cs typeface="Angsana New" panose="02020603050405020304" pitchFamily="18" charset="-34"/>
              </a:rPr>
              <a:t>22</a:t>
            </a:r>
            <a:r>
              <a:rPr lang="en-US" altLang="th-TH" sz="3200">
                <a:latin typeface="Angsana New" panose="02020603050405020304" pitchFamily="18" charset="-34"/>
                <a:cs typeface="Angsana New" panose="02020603050405020304" pitchFamily="18" charset="-34"/>
              </a:rPr>
              <a:t>	=</a:t>
            </a:r>
            <a:endParaRPr lang="th-TH" altLang="th-TH" sz="320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grpSp>
        <p:nvGrpSpPr>
          <p:cNvPr id="18" name="กลุ่ม 17">
            <a:extLst>
              <a:ext uri="{FF2B5EF4-FFF2-40B4-BE49-F238E27FC236}">
                <a16:creationId xmlns:a16="http://schemas.microsoft.com/office/drawing/2014/main" id="{B6EEDA50-B922-4298-9D5F-59B98C248C32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9" name="Rectangle 3">
              <a:extLst>
                <a:ext uri="{FF2B5EF4-FFF2-40B4-BE49-F238E27FC236}">
                  <a16:creationId xmlns:a16="http://schemas.microsoft.com/office/drawing/2014/main" id="{8AA48796-9362-4FE6-91E0-40DB881D4B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20" name="Group 13">
              <a:extLst>
                <a:ext uri="{FF2B5EF4-FFF2-40B4-BE49-F238E27FC236}">
                  <a16:creationId xmlns:a16="http://schemas.microsoft.com/office/drawing/2014/main" id="{D64CB861-AB79-4EB1-8D51-276C17A5A44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21" name="Rectangle 14">
                <a:extLst>
                  <a:ext uri="{FF2B5EF4-FFF2-40B4-BE49-F238E27FC236}">
                    <a16:creationId xmlns:a16="http://schemas.microsoft.com/office/drawing/2014/main" id="{6D30E125-6A61-450E-8FC6-F77F59F538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8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วงจรขยายสัญญาณขนาดเล็กทรานซิสเตอร์</a:t>
                </a:r>
              </a:p>
            </p:txBody>
          </p:sp>
          <p:pic>
            <p:nvPicPr>
              <p:cNvPr id="22" name="Picture 15">
                <a:extLst>
                  <a:ext uri="{FF2B5EF4-FFF2-40B4-BE49-F238E27FC236}">
                    <a16:creationId xmlns:a16="http://schemas.microsoft.com/office/drawing/2014/main" id="{E196AB33-DE23-418C-A182-61159E8AA38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85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8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85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8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08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08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08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08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08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08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108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08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54" grpId="0"/>
      <p:bldP spid="108555" grpId="0"/>
      <p:bldP spid="108556" grpId="0"/>
      <p:bldP spid="108557" grpId="0"/>
      <p:bldP spid="108558" grpId="0"/>
      <p:bldP spid="10855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9571" name="Object 3">
            <a:extLst>
              <a:ext uri="{FF2B5EF4-FFF2-40B4-BE49-F238E27FC236}">
                <a16:creationId xmlns:a16="http://schemas.microsoft.com/office/drawing/2014/main" id="{15477CD2-E316-4C3A-BE7B-490572A66371}"/>
              </a:ext>
            </a:extLst>
          </p:cNvPr>
          <p:cNvGraphicFramePr>
            <a:graphicFrameLocks noGrp="1" noChangeAspect="1"/>
          </p:cNvGraphicFramePr>
          <p:nvPr>
            <p:ph/>
            <p:extLst>
              <p:ext uri="{D42A27DB-BD31-4B8C-83A1-F6EECF244321}">
                <p14:modId xmlns:p14="http://schemas.microsoft.com/office/powerpoint/2010/main" val="841502559"/>
              </p:ext>
            </p:extLst>
          </p:nvPr>
        </p:nvGraphicFramePr>
        <p:xfrm>
          <a:off x="2195736" y="2621098"/>
          <a:ext cx="4373166" cy="18856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8" name="Visio" r:id="rId4" imgW="3461182" imgH="1492463" progId="Visio.Drawing.11">
                  <p:embed/>
                </p:oleObj>
              </mc:Choice>
              <mc:Fallback>
                <p:oleObj name="Visio" r:id="rId4" imgW="3461182" imgH="1492463" progId="Visio.Drawing.11">
                  <p:embed/>
                  <p:pic>
                    <p:nvPicPr>
                      <p:cNvPr id="0" name="Object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736" y="2621098"/>
                        <a:ext cx="4373166" cy="188567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19" name="ตัวแทนหมายเลขสไลด์ 4">
            <a:extLst>
              <a:ext uri="{FF2B5EF4-FFF2-40B4-BE49-F238E27FC236}">
                <a16:creationId xmlns:a16="http://schemas.microsoft.com/office/drawing/2014/main" id="{0397AFD0-3727-449C-B9D3-BDAF0C933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14C132D-1DB9-451B-BF27-0E96A7862210}" type="slidenum">
              <a:rPr lang="en-US" altLang="th-TH" sz="1400"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th-TH" altLang="th-TH" sz="1400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109572" name="Rectangle 4">
            <a:extLst>
              <a:ext uri="{FF2B5EF4-FFF2-40B4-BE49-F238E27FC236}">
                <a16:creationId xmlns:a16="http://schemas.microsoft.com/office/drawing/2014/main" id="{1FA80844-1A1E-4A40-BCC2-1C5F306B97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7313" y="4652963"/>
            <a:ext cx="4619625" cy="204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r>
              <a:rPr lang="en-US" altLang="th-TH" sz="3200">
                <a:latin typeface="Angsana New" panose="02020603050405020304" pitchFamily="18" charset="-34"/>
                <a:cs typeface="Angsana New" panose="02020603050405020304" pitchFamily="18" charset="-34"/>
              </a:rPr>
              <a:t>h</a:t>
            </a:r>
            <a:r>
              <a:rPr lang="en-US" altLang="th-TH" sz="3200" baseline="-25000">
                <a:latin typeface="Angsana New" panose="02020603050405020304" pitchFamily="18" charset="-34"/>
                <a:cs typeface="Angsana New" panose="02020603050405020304" pitchFamily="18" charset="-34"/>
              </a:rPr>
              <a:t>11</a:t>
            </a:r>
            <a:r>
              <a:rPr lang="en-US" altLang="th-TH" sz="3200">
                <a:latin typeface="Angsana New" panose="02020603050405020304" pitchFamily="18" charset="-34"/>
                <a:cs typeface="Angsana New" panose="02020603050405020304" pitchFamily="18" charset="-34"/>
              </a:rPr>
              <a:t>  :   input resistance  (h</a:t>
            </a:r>
            <a:r>
              <a:rPr lang="en-US" altLang="th-TH" sz="3200" baseline="-25000">
                <a:latin typeface="Angsana New" panose="02020603050405020304" pitchFamily="18" charset="-34"/>
                <a:cs typeface="Angsana New" panose="02020603050405020304" pitchFamily="18" charset="-34"/>
              </a:rPr>
              <a:t>i</a:t>
            </a:r>
            <a:r>
              <a:rPr lang="en-US" altLang="th-TH" sz="3200">
                <a:latin typeface="Angsana New" panose="02020603050405020304" pitchFamily="18" charset="-34"/>
                <a:cs typeface="Angsana New" panose="02020603050405020304" pitchFamily="18" charset="-34"/>
              </a:rPr>
              <a:t>_ )</a:t>
            </a:r>
          </a:p>
          <a:p>
            <a:pPr eaLnBrk="1" hangingPunct="1"/>
            <a:r>
              <a:rPr lang="en-US" altLang="th-TH" sz="3200">
                <a:latin typeface="Angsana New" panose="02020603050405020304" pitchFamily="18" charset="-34"/>
                <a:cs typeface="Angsana New" panose="02020603050405020304" pitchFamily="18" charset="-34"/>
              </a:rPr>
              <a:t>h</a:t>
            </a:r>
            <a:r>
              <a:rPr lang="en-US" altLang="th-TH" sz="3200" baseline="-25000">
                <a:latin typeface="Angsana New" panose="02020603050405020304" pitchFamily="18" charset="-34"/>
                <a:cs typeface="Angsana New" panose="02020603050405020304" pitchFamily="18" charset="-34"/>
              </a:rPr>
              <a:t>12</a:t>
            </a:r>
            <a:r>
              <a:rPr lang="en-US" altLang="th-TH" sz="3200">
                <a:latin typeface="Angsana New" panose="02020603050405020304" pitchFamily="18" charset="-34"/>
                <a:cs typeface="Angsana New" panose="02020603050405020304" pitchFamily="18" charset="-34"/>
              </a:rPr>
              <a:t>  :  reverse transfer voltage ratio  ( h</a:t>
            </a:r>
            <a:r>
              <a:rPr lang="en-US" altLang="th-TH" sz="3200" baseline="-25000">
                <a:latin typeface="Angsana New" panose="02020603050405020304" pitchFamily="18" charset="-34"/>
                <a:cs typeface="Angsana New" panose="02020603050405020304" pitchFamily="18" charset="-34"/>
              </a:rPr>
              <a:t>r</a:t>
            </a:r>
            <a:r>
              <a:rPr lang="en-US" altLang="th-TH" sz="3200">
                <a:latin typeface="Angsana New" panose="02020603050405020304" pitchFamily="18" charset="-34"/>
                <a:cs typeface="Angsana New" panose="02020603050405020304" pitchFamily="18" charset="-34"/>
              </a:rPr>
              <a:t>_)</a:t>
            </a:r>
          </a:p>
          <a:p>
            <a:pPr eaLnBrk="1" hangingPunct="1"/>
            <a:r>
              <a:rPr lang="en-US" altLang="th-TH" sz="3200">
                <a:latin typeface="Angsana New" panose="02020603050405020304" pitchFamily="18" charset="-34"/>
                <a:cs typeface="Angsana New" panose="02020603050405020304" pitchFamily="18" charset="-34"/>
              </a:rPr>
              <a:t>h</a:t>
            </a:r>
            <a:r>
              <a:rPr lang="en-US" altLang="th-TH" sz="3200" baseline="-25000">
                <a:latin typeface="Angsana New" panose="02020603050405020304" pitchFamily="18" charset="-34"/>
                <a:cs typeface="Angsana New" panose="02020603050405020304" pitchFamily="18" charset="-34"/>
              </a:rPr>
              <a:t>21</a:t>
            </a:r>
            <a:r>
              <a:rPr lang="en-US" altLang="th-TH" sz="3200">
                <a:latin typeface="Angsana New" panose="02020603050405020304" pitchFamily="18" charset="-34"/>
                <a:cs typeface="Angsana New" panose="02020603050405020304" pitchFamily="18" charset="-34"/>
              </a:rPr>
              <a:t>  : forward transfer current ratio  (h</a:t>
            </a:r>
            <a:r>
              <a:rPr lang="en-US" altLang="th-TH" sz="3200" baseline="-25000">
                <a:latin typeface="Angsana New" panose="02020603050405020304" pitchFamily="18" charset="-34"/>
                <a:cs typeface="Angsana New" panose="02020603050405020304" pitchFamily="18" charset="-34"/>
              </a:rPr>
              <a:t>f</a:t>
            </a:r>
            <a:r>
              <a:rPr lang="en-US" altLang="th-TH" sz="3200">
                <a:latin typeface="Angsana New" panose="02020603050405020304" pitchFamily="18" charset="-34"/>
                <a:cs typeface="Angsana New" panose="02020603050405020304" pitchFamily="18" charset="-34"/>
              </a:rPr>
              <a:t>_ )</a:t>
            </a:r>
          </a:p>
          <a:p>
            <a:pPr eaLnBrk="1" hangingPunct="1"/>
            <a:r>
              <a:rPr lang="en-US" altLang="th-TH" sz="3200">
                <a:latin typeface="Angsana New" panose="02020603050405020304" pitchFamily="18" charset="-34"/>
                <a:cs typeface="Angsana New" panose="02020603050405020304" pitchFamily="18" charset="-34"/>
              </a:rPr>
              <a:t>h</a:t>
            </a:r>
            <a:r>
              <a:rPr lang="en-US" altLang="th-TH" sz="3200" baseline="-25000">
                <a:latin typeface="Angsana New" panose="02020603050405020304" pitchFamily="18" charset="-34"/>
                <a:cs typeface="Angsana New" panose="02020603050405020304" pitchFamily="18" charset="-34"/>
              </a:rPr>
              <a:t>22</a:t>
            </a:r>
            <a:r>
              <a:rPr lang="en-US" altLang="th-TH" sz="3200">
                <a:latin typeface="Angsana New" panose="02020603050405020304" pitchFamily="18" charset="-34"/>
                <a:cs typeface="Angsana New" panose="02020603050405020304" pitchFamily="18" charset="-34"/>
              </a:rPr>
              <a:t>  : output  conductance  ( h</a:t>
            </a:r>
            <a:r>
              <a:rPr lang="en-US" altLang="th-TH" sz="3200" baseline="-25000">
                <a:latin typeface="Angsana New" panose="02020603050405020304" pitchFamily="18" charset="-34"/>
                <a:cs typeface="Angsana New" panose="02020603050405020304" pitchFamily="18" charset="-34"/>
              </a:rPr>
              <a:t>o</a:t>
            </a:r>
            <a:r>
              <a:rPr lang="en-US" altLang="th-TH" sz="3200">
                <a:latin typeface="Angsana New" panose="02020603050405020304" pitchFamily="18" charset="-34"/>
                <a:cs typeface="Angsana New" panose="02020603050405020304" pitchFamily="18" charset="-34"/>
              </a:rPr>
              <a:t>_ )</a:t>
            </a:r>
          </a:p>
        </p:txBody>
      </p:sp>
      <p:sp>
        <p:nvSpPr>
          <p:cNvPr id="9222" name="Rectangle 5">
            <a:extLst>
              <a:ext uri="{FF2B5EF4-FFF2-40B4-BE49-F238E27FC236}">
                <a16:creationId xmlns:a16="http://schemas.microsoft.com/office/drawing/2014/main" id="{B7536728-0BFA-4764-9432-1C8E786C63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775" y="1145745"/>
            <a:ext cx="2649538" cy="5191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th-TH" altLang="th-TH" dirty="0">
                <a:solidFill>
                  <a:srgbClr val="032AEF"/>
                </a:solidFill>
                <a:highlight>
                  <a:srgbClr val="FFFF00"/>
                </a:highlight>
                <a:latin typeface="Arial" panose="020B0604020202020204" pitchFamily="34" charset="0"/>
                <a:cs typeface="Angsana New" panose="02020603050405020304" pitchFamily="18" charset="-34"/>
              </a:rPr>
              <a:t>เขียนวงจรตามสมการที่ได้</a:t>
            </a:r>
          </a:p>
        </p:txBody>
      </p:sp>
      <p:grpSp>
        <p:nvGrpSpPr>
          <p:cNvPr id="7" name="กลุ่ม 6">
            <a:extLst>
              <a:ext uri="{FF2B5EF4-FFF2-40B4-BE49-F238E27FC236}">
                <a16:creationId xmlns:a16="http://schemas.microsoft.com/office/drawing/2014/main" id="{E96A49E2-5156-473B-BE95-F6D9E7371F70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8" name="Rectangle 3">
              <a:extLst>
                <a:ext uri="{FF2B5EF4-FFF2-40B4-BE49-F238E27FC236}">
                  <a16:creationId xmlns:a16="http://schemas.microsoft.com/office/drawing/2014/main" id="{E3DC56A9-4DC4-4D7D-885F-5A23B34C80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9" name="Group 13">
              <a:extLst>
                <a:ext uri="{FF2B5EF4-FFF2-40B4-BE49-F238E27FC236}">
                  <a16:creationId xmlns:a16="http://schemas.microsoft.com/office/drawing/2014/main" id="{4BAB8DD9-029A-4019-8420-6C11196E2A5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0" name="Rectangle 14">
                <a:extLst>
                  <a:ext uri="{FF2B5EF4-FFF2-40B4-BE49-F238E27FC236}">
                    <a16:creationId xmlns:a16="http://schemas.microsoft.com/office/drawing/2014/main" id="{9AE7234B-CE06-4BB7-87F6-2282F6BE3B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8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วงจรขยายสัญญาณขนาดเล็กทรานซิสเตอร์</a:t>
                </a:r>
              </a:p>
            </p:txBody>
          </p:sp>
          <p:pic>
            <p:nvPicPr>
              <p:cNvPr id="11" name="Picture 15">
                <a:extLst>
                  <a:ext uri="{FF2B5EF4-FFF2-40B4-BE49-F238E27FC236}">
                    <a16:creationId xmlns:a16="http://schemas.microsoft.com/office/drawing/2014/main" id="{BE3BE33A-974B-4EBF-8D81-729A3009008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  <p:sp>
        <p:nvSpPr>
          <p:cNvPr id="12" name="Rectangle 5">
            <a:extLst>
              <a:ext uri="{FF2B5EF4-FFF2-40B4-BE49-F238E27FC236}">
                <a16:creationId xmlns:a16="http://schemas.microsoft.com/office/drawing/2014/main" id="{F6213F85-1A17-4794-9023-E18936EC83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1880" y="1180953"/>
            <a:ext cx="388843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r>
              <a:rPr lang="en-US" alt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V</a:t>
            </a:r>
            <a:r>
              <a:rPr lang="en-US" altLang="th-TH" sz="3600" baseline="-25000" dirty="0">
                <a:latin typeface="Angsana New" panose="02020603050405020304" pitchFamily="18" charset="-34"/>
                <a:cs typeface="Angsana New" panose="02020603050405020304" pitchFamily="18" charset="-34"/>
              </a:rPr>
              <a:t>i</a:t>
            </a:r>
            <a:r>
              <a:rPr lang="en-US" alt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	=   h</a:t>
            </a:r>
            <a:r>
              <a:rPr lang="en-US" altLang="th-TH" sz="3600" baseline="-25000" dirty="0">
                <a:latin typeface="Angsana New" panose="02020603050405020304" pitchFamily="18" charset="-34"/>
                <a:cs typeface="Angsana New" panose="02020603050405020304" pitchFamily="18" charset="-34"/>
              </a:rPr>
              <a:t>11</a:t>
            </a:r>
            <a:r>
              <a:rPr lang="en-US" altLang="th-TH" dirty="0">
                <a:latin typeface="Arial" panose="020B0604020202020204" pitchFamily="34" charset="0"/>
                <a:cs typeface="Angsana New" panose="02020603050405020304" pitchFamily="18" charset="-34"/>
              </a:rPr>
              <a:t>·</a:t>
            </a:r>
            <a:r>
              <a:rPr lang="en-US" alt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Ii   +   h</a:t>
            </a:r>
            <a:r>
              <a:rPr lang="en-US" altLang="th-TH" sz="3600" baseline="-25000" dirty="0">
                <a:latin typeface="Angsana New" panose="02020603050405020304" pitchFamily="18" charset="-34"/>
                <a:cs typeface="Angsana New" panose="02020603050405020304" pitchFamily="18" charset="-34"/>
              </a:rPr>
              <a:t>12</a:t>
            </a:r>
            <a:r>
              <a:rPr lang="en-US" altLang="th-TH" dirty="0">
                <a:latin typeface="Arial" panose="020B0604020202020204" pitchFamily="34" charset="0"/>
                <a:cs typeface="Angsana New" panose="02020603050405020304" pitchFamily="18" charset="-34"/>
              </a:rPr>
              <a:t>·</a:t>
            </a:r>
            <a:r>
              <a:rPr lang="en-US" alt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Vo</a:t>
            </a:r>
          </a:p>
        </p:txBody>
      </p:sp>
      <p:sp>
        <p:nvSpPr>
          <p:cNvPr id="13" name="Rectangle 8">
            <a:extLst>
              <a:ext uri="{FF2B5EF4-FFF2-40B4-BE49-F238E27FC236}">
                <a16:creationId xmlns:a16="http://schemas.microsoft.com/office/drawing/2014/main" id="{52676B7B-D48D-44F7-BF37-3A206E62D1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3745" y="1920065"/>
            <a:ext cx="37052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r>
              <a:rPr lang="en-US" alt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 Io         =  h</a:t>
            </a:r>
            <a:r>
              <a:rPr lang="en-US" altLang="th-TH" sz="3600" baseline="-25000" dirty="0">
                <a:latin typeface="Angsana New" panose="02020603050405020304" pitchFamily="18" charset="-34"/>
                <a:cs typeface="Angsana New" panose="02020603050405020304" pitchFamily="18" charset="-34"/>
              </a:rPr>
              <a:t>21</a:t>
            </a:r>
            <a:r>
              <a:rPr lang="en-US" alt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·Ii    +   h</a:t>
            </a:r>
            <a:r>
              <a:rPr lang="en-US" altLang="th-TH" sz="3600" baseline="-25000" dirty="0">
                <a:latin typeface="Angsana New" panose="02020603050405020304" pitchFamily="18" charset="-34"/>
                <a:cs typeface="Angsana New" panose="02020603050405020304" pitchFamily="18" charset="-34"/>
              </a:rPr>
              <a:t>22</a:t>
            </a:r>
            <a:r>
              <a:rPr lang="en-US" alt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·Vo </a:t>
            </a:r>
            <a:endParaRPr lang="th-TH" altLang="th-TH" sz="36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109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095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1095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500"/>
                                        <p:tgtEl>
                                          <p:spTgt spid="1095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1095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0597" name="Object 5">
            <a:extLst>
              <a:ext uri="{FF2B5EF4-FFF2-40B4-BE49-F238E27FC236}">
                <a16:creationId xmlns:a16="http://schemas.microsoft.com/office/drawing/2014/main" id="{5CA01967-BDEB-4DB3-845A-D425E4886197}"/>
              </a:ext>
            </a:extLst>
          </p:cNvPr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09583543"/>
              </p:ext>
            </p:extLst>
          </p:nvPr>
        </p:nvGraphicFramePr>
        <p:xfrm>
          <a:off x="322262" y="3251503"/>
          <a:ext cx="8499475" cy="2763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5" name="Visio" r:id="rId3" imgW="5571310" imgH="1811524" progId="Visio.Drawing.11">
                  <p:embed/>
                </p:oleObj>
              </mc:Choice>
              <mc:Fallback>
                <p:oleObj name="Visio" r:id="rId3" imgW="5571310" imgH="1811524" progId="Visio.Drawing.11">
                  <p:embed/>
                  <p:pic>
                    <p:nvPicPr>
                      <p:cNvPr id="0" name="Object 5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2262" y="3251503"/>
                        <a:ext cx="8499475" cy="276383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ตัวแทนหมายเลขสไลด์ 6">
            <a:extLst>
              <a:ext uri="{FF2B5EF4-FFF2-40B4-BE49-F238E27FC236}">
                <a16:creationId xmlns:a16="http://schemas.microsoft.com/office/drawing/2014/main" id="{B1C0859C-6C54-43BD-B234-7D3852608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BB9617-B837-4D6E-AFEA-5ACCF659493E}" type="slidenum">
              <a:rPr lang="en-US" altLang="th-TH"/>
              <a:pPr>
                <a:defRPr/>
              </a:pPr>
              <a:t>5</a:t>
            </a:fld>
            <a:endParaRPr lang="th-TH" altLang="th-TH"/>
          </a:p>
        </p:txBody>
      </p:sp>
      <p:sp>
        <p:nvSpPr>
          <p:cNvPr id="110595" name="Rectangle 3">
            <a:extLst>
              <a:ext uri="{FF2B5EF4-FFF2-40B4-BE49-F238E27FC236}">
                <a16:creationId xmlns:a16="http://schemas.microsoft.com/office/drawing/2014/main" id="{243369D0-6CEC-4296-8E12-AC031192C6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2219843"/>
            <a:ext cx="644599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r>
              <a:rPr lang="th-TH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กรณีที่1  โดยทั่วไปแล้ว ค่า  </a:t>
            </a:r>
            <a:r>
              <a:rPr lang="en-US" altLang="th-TH" sz="32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h</a:t>
            </a:r>
            <a:r>
              <a:rPr lang="en-US" altLang="th-TH" sz="3200" baseline="-25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re</a:t>
            </a:r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มีค่าน้อยมากประมาณ  </a:t>
            </a:r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0 </a:t>
            </a:r>
          </a:p>
        </p:txBody>
      </p:sp>
      <p:grpSp>
        <p:nvGrpSpPr>
          <p:cNvPr id="6" name="กลุ่ม 5">
            <a:extLst>
              <a:ext uri="{FF2B5EF4-FFF2-40B4-BE49-F238E27FC236}">
                <a16:creationId xmlns:a16="http://schemas.microsoft.com/office/drawing/2014/main" id="{217A9B22-B5FF-453A-9962-F346B59E42A4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7" name="Rectangle 3">
              <a:extLst>
                <a:ext uri="{FF2B5EF4-FFF2-40B4-BE49-F238E27FC236}">
                  <a16:creationId xmlns:a16="http://schemas.microsoft.com/office/drawing/2014/main" id="{89E20561-25FA-43B7-A8C6-C5FFF41CFA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8" name="Group 13">
              <a:extLst>
                <a:ext uri="{FF2B5EF4-FFF2-40B4-BE49-F238E27FC236}">
                  <a16:creationId xmlns:a16="http://schemas.microsoft.com/office/drawing/2014/main" id="{1B80A726-3C98-4CFC-B95D-2F26DDA39E3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9" name="Rectangle 14">
                <a:extLst>
                  <a:ext uri="{FF2B5EF4-FFF2-40B4-BE49-F238E27FC236}">
                    <a16:creationId xmlns:a16="http://schemas.microsoft.com/office/drawing/2014/main" id="{91978350-F4BB-4E54-AEA9-A0FD45CDAB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8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วงจรขยายสัญญาณขนาดเล็กทรานซิสเตอร์</a:t>
                </a:r>
              </a:p>
            </p:txBody>
          </p:sp>
          <p:pic>
            <p:nvPicPr>
              <p:cNvPr id="10" name="Picture 15">
                <a:extLst>
                  <a:ext uri="{FF2B5EF4-FFF2-40B4-BE49-F238E27FC236}">
                    <a16:creationId xmlns:a16="http://schemas.microsoft.com/office/drawing/2014/main" id="{1406DFCE-2680-43D4-9A47-EA5EC8B5930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B14AC699-70C5-43A6-A23E-23F39F2196DC}"/>
              </a:ext>
            </a:extLst>
          </p:cNvPr>
          <p:cNvSpPr/>
          <p:nvPr/>
        </p:nvSpPr>
        <p:spPr>
          <a:xfrm>
            <a:off x="987534" y="1077110"/>
            <a:ext cx="3584466" cy="954107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pPr eaLnBrk="1" hangingPunct="1"/>
            <a:r>
              <a:rPr lang="th-TH" altLang="th-TH" b="1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วงจรสมมูลของคอมมอนอิมิตเตอร์</a:t>
            </a:r>
            <a:br>
              <a:rPr lang="en-US" altLang="th-TH" b="1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en-US" altLang="th-TH" b="1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 Common Emitter)</a:t>
            </a:r>
            <a:endParaRPr lang="th-TH" altLang="th-TH" b="1" dirty="0">
              <a:solidFill>
                <a:srgbClr val="0000FF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0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2" dur="2000"/>
                                        <p:tgtEl>
                                          <p:spTgt spid="110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1626" name="Object 10">
            <a:extLst>
              <a:ext uri="{FF2B5EF4-FFF2-40B4-BE49-F238E27FC236}">
                <a16:creationId xmlns:a16="http://schemas.microsoft.com/office/drawing/2014/main" id="{32EA9B36-A4CF-467E-AEED-8560069403FF}"/>
              </a:ext>
            </a:extLst>
          </p:cNvPr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28671590"/>
              </p:ext>
            </p:extLst>
          </p:nvPr>
        </p:nvGraphicFramePr>
        <p:xfrm>
          <a:off x="485775" y="3080394"/>
          <a:ext cx="8499475" cy="2763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9" name="Visio" r:id="rId3" imgW="5571310" imgH="1811524" progId="Visio.Drawing.11">
                  <p:embed/>
                </p:oleObj>
              </mc:Choice>
              <mc:Fallback>
                <p:oleObj name="Visio" r:id="rId3" imgW="5571310" imgH="1811524" progId="Visio.Drawing.11">
                  <p:embed/>
                  <p:pic>
                    <p:nvPicPr>
                      <p:cNvPr id="0" name="Object 10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775" y="3080394"/>
                        <a:ext cx="8499475" cy="276383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ตัวแทนหมายเลขสไลด์ 6">
            <a:extLst>
              <a:ext uri="{FF2B5EF4-FFF2-40B4-BE49-F238E27FC236}">
                <a16:creationId xmlns:a16="http://schemas.microsoft.com/office/drawing/2014/main" id="{9DE393D6-4598-4200-980D-D385B0B35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D3A5D-3F75-4417-94A8-130ABFD42ACD}" type="slidenum">
              <a:rPr lang="en-US" altLang="th-TH"/>
              <a:pPr>
                <a:defRPr/>
              </a:pPr>
              <a:t>6</a:t>
            </a:fld>
            <a:endParaRPr lang="th-TH" altLang="th-TH"/>
          </a:p>
        </p:txBody>
      </p:sp>
      <p:sp>
        <p:nvSpPr>
          <p:cNvPr id="111619" name="Rectangle 3">
            <a:extLst>
              <a:ext uri="{FF2B5EF4-FFF2-40B4-BE49-F238E27FC236}">
                <a16:creationId xmlns:a16="http://schemas.microsoft.com/office/drawing/2014/main" id="{1D9D18C9-D2A7-497F-8FF4-47F4C063B3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775" y="2239559"/>
            <a:ext cx="802957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r>
              <a:rPr lang="th-TH" altLang="th-TH" sz="3200" dirty="0">
                <a:latin typeface="Angsana New" panose="02020603050405020304" pitchFamily="18" charset="-34"/>
              </a:rPr>
              <a:t>กรณีที่ 2  ค่า </a:t>
            </a:r>
            <a:r>
              <a:rPr lang="en-US" altLang="th-TH" sz="3200" dirty="0">
                <a:latin typeface="Angsana New" panose="02020603050405020304" pitchFamily="18" charset="-34"/>
              </a:rPr>
              <a:t>h</a:t>
            </a:r>
            <a:r>
              <a:rPr lang="en-US" altLang="th-TH" sz="3200" baseline="-25000" dirty="0">
                <a:latin typeface="Angsana New" panose="02020603050405020304" pitchFamily="18" charset="-34"/>
              </a:rPr>
              <a:t>oe</a:t>
            </a:r>
            <a:r>
              <a:rPr lang="en-US" altLang="th-TH" sz="3200" dirty="0">
                <a:latin typeface="Angsana New" panose="02020603050405020304" pitchFamily="18" charset="-34"/>
              </a:rPr>
              <a:t> </a:t>
            </a:r>
            <a:r>
              <a:rPr lang="th-TH" altLang="th-TH" sz="3200" dirty="0">
                <a:latin typeface="Angsana New" panose="02020603050405020304" pitchFamily="18" charset="-34"/>
              </a:rPr>
              <a:t>มีค่าน้อยมาก จึงทำให้  </a:t>
            </a:r>
            <a:r>
              <a:rPr lang="en-US" altLang="th-TH" sz="3200" dirty="0">
                <a:latin typeface="Angsana New" panose="02020603050405020304" pitchFamily="18" charset="-34"/>
              </a:rPr>
              <a:t>1/ h</a:t>
            </a:r>
            <a:r>
              <a:rPr lang="en-US" altLang="th-TH" sz="3200" baseline="-25000" dirty="0">
                <a:latin typeface="Angsana New" panose="02020603050405020304" pitchFamily="18" charset="-34"/>
              </a:rPr>
              <a:t>oe</a:t>
            </a:r>
            <a:r>
              <a:rPr lang="en-US" altLang="th-TH" sz="3200" dirty="0">
                <a:latin typeface="Angsana New" panose="02020603050405020304" pitchFamily="18" charset="-34"/>
              </a:rPr>
              <a:t> </a:t>
            </a:r>
            <a:r>
              <a:rPr lang="th-TH" altLang="th-TH" sz="3200" dirty="0">
                <a:latin typeface="Angsana New" panose="02020603050405020304" pitchFamily="18" charset="-34"/>
              </a:rPr>
              <a:t>มีค่ามากประมาณ  </a:t>
            </a:r>
            <a:r>
              <a:rPr lang="en-US" altLang="th-TH" sz="3200" dirty="0">
                <a:latin typeface="Angsana New" panose="02020603050405020304" pitchFamily="18" charset="-34"/>
                <a:sym typeface="Symbol" panose="05050102010706020507" pitchFamily="18" charset="2"/>
              </a:rPr>
              <a:t></a:t>
            </a:r>
            <a:r>
              <a:rPr lang="en-US" altLang="th-TH" sz="3200" dirty="0"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BC3DC438-8EB3-4241-9922-77D13C5CBFAF}"/>
              </a:ext>
            </a:extLst>
          </p:cNvPr>
          <p:cNvSpPr/>
          <p:nvPr/>
        </p:nvSpPr>
        <p:spPr>
          <a:xfrm>
            <a:off x="755576" y="1085868"/>
            <a:ext cx="3600400" cy="954107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pPr eaLnBrk="1" hangingPunct="1"/>
            <a:r>
              <a:rPr lang="th-TH" altLang="th-TH" b="1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วงจรสมมูลของคอมมอนอิมิตเตอร์</a:t>
            </a:r>
            <a:br>
              <a:rPr lang="en-US" altLang="th-TH" b="1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en-US" altLang="th-TH" b="1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 Common Emitter)</a:t>
            </a:r>
            <a:endParaRPr lang="th-TH" altLang="th-TH" b="1" dirty="0">
              <a:solidFill>
                <a:srgbClr val="0000FF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7" name="กลุ่ม 6">
            <a:extLst>
              <a:ext uri="{FF2B5EF4-FFF2-40B4-BE49-F238E27FC236}">
                <a16:creationId xmlns:a16="http://schemas.microsoft.com/office/drawing/2014/main" id="{10AE5781-1BDA-465D-ADCF-AB693E61185E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8" name="Rectangle 3">
              <a:extLst>
                <a:ext uri="{FF2B5EF4-FFF2-40B4-BE49-F238E27FC236}">
                  <a16:creationId xmlns:a16="http://schemas.microsoft.com/office/drawing/2014/main" id="{E13A12E7-0B7E-4B0A-AE6C-071CC22BEB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9" name="Group 13">
              <a:extLst>
                <a:ext uri="{FF2B5EF4-FFF2-40B4-BE49-F238E27FC236}">
                  <a16:creationId xmlns:a16="http://schemas.microsoft.com/office/drawing/2014/main" id="{32BF1D34-0D09-40E5-B264-BEBA925378C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0" name="Rectangle 14">
                <a:extLst>
                  <a:ext uri="{FF2B5EF4-FFF2-40B4-BE49-F238E27FC236}">
                    <a16:creationId xmlns:a16="http://schemas.microsoft.com/office/drawing/2014/main" id="{43951EB6-F66C-4676-816B-6F58C514B2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8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วงจรขยายสัญญาณขนาดเล็กทรานซิสเตอร์</a:t>
                </a:r>
              </a:p>
            </p:txBody>
          </p:sp>
          <p:pic>
            <p:nvPicPr>
              <p:cNvPr id="11" name="Picture 15">
                <a:extLst>
                  <a:ext uri="{FF2B5EF4-FFF2-40B4-BE49-F238E27FC236}">
                    <a16:creationId xmlns:a16="http://schemas.microsoft.com/office/drawing/2014/main" id="{C3EFE747-80CB-404A-9022-E36FFFB6B87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111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2" dur="2000"/>
                                        <p:tgtEl>
                                          <p:spTgt spid="111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3B7053B4-030E-491E-B363-33726E83EC0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979712" y="1024957"/>
            <a:ext cx="4968552" cy="980728"/>
          </a:xfrm>
          <a:solidFill>
            <a:srgbClr val="FFFF00"/>
          </a:solidFill>
          <a:ln>
            <a:solidFill>
              <a:srgbClr val="FFFF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h-TH" altLang="th-TH" sz="3200" b="1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วงจรสมมูลของทรานซิสเตอร์</a:t>
            </a:r>
            <a:br>
              <a:rPr lang="en-US" altLang="th-TH" sz="3200" b="1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en-US" altLang="th-TH" sz="3200" b="1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(Equivalent Circuit of Transistor)</a:t>
            </a:r>
            <a:endParaRPr lang="th-TH" altLang="th-TH" sz="3200" b="1" dirty="0">
              <a:solidFill>
                <a:srgbClr val="0000FF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3315" name="ตัวแทนหมายเลขภาพนิ่ง 5">
            <a:extLst>
              <a:ext uri="{FF2B5EF4-FFF2-40B4-BE49-F238E27FC236}">
                <a16:creationId xmlns:a16="http://schemas.microsoft.com/office/drawing/2014/main" id="{365A190D-F85B-4814-BE2B-32A092831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819A1A1-B538-4F1F-B99F-6C26B2E9F90A}" type="slidenum">
              <a:rPr lang="en-US" altLang="th-TH" sz="1400"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th-TH" altLang="th-TH" sz="1400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106499" name="Rectangle 3">
            <a:extLst>
              <a:ext uri="{FF2B5EF4-FFF2-40B4-BE49-F238E27FC236}">
                <a16:creationId xmlns:a16="http://schemas.microsoft.com/office/drawing/2014/main" id="{D3BA4A45-3B58-4A56-B4D0-02C2B76B12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775" y="2165081"/>
            <a:ext cx="8197850" cy="403187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algn="ctr" eaLnBrk="1" hangingPunct="1"/>
            <a:r>
              <a:rPr lang="th-TH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วิเคราะห์จากการทำงานทรานซิสเตอร์แบ่งได้เป็น 2 ประเภทคือ</a:t>
            </a:r>
          </a:p>
          <a:p>
            <a:pPr eaLnBrk="1" hangingPunct="1"/>
            <a:r>
              <a:rPr lang="th-TH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               </a:t>
            </a:r>
          </a:p>
          <a:p>
            <a:pPr eaLnBrk="1" hangingPunct="1"/>
            <a:r>
              <a:rPr lang="th-TH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               1.แบบไฮบริด</a:t>
            </a:r>
            <a:r>
              <a:rPr lang="th-TH" altLang="th-TH" sz="32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จ์</a:t>
            </a:r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( h –parameter)</a:t>
            </a:r>
          </a:p>
          <a:p>
            <a:pPr algn="ctr" eaLnBrk="1" hangingPunct="1"/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                      </a:t>
            </a:r>
          </a:p>
          <a:p>
            <a:pPr eaLnBrk="1" hangingPunct="1"/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               2.</a:t>
            </a:r>
            <a:r>
              <a:rPr lang="th-TH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แบบ </a:t>
            </a:r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r</a:t>
            </a:r>
            <a:r>
              <a:rPr lang="en-US" altLang="th-TH" sz="3200" baseline="-25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e</a:t>
            </a:r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model</a:t>
            </a:r>
          </a:p>
          <a:p>
            <a:pPr eaLnBrk="1" hangingPunct="1"/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		     </a:t>
            </a:r>
          </a:p>
          <a:p>
            <a:pPr eaLnBrk="1" hangingPunct="1"/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              3. </a:t>
            </a:r>
            <a:r>
              <a:rPr lang="th-TH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แบบไฮบริด</a:t>
            </a:r>
            <a:r>
              <a:rPr lang="th-TH" altLang="th-TH" sz="32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จ์</a:t>
            </a:r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พาย</a:t>
            </a:r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( </a:t>
            </a:r>
            <a:r>
              <a:rPr lang="en-US" altLang="th-TH" sz="3200" dirty="0">
                <a:latin typeface="Symbol" panose="05050102010706020507" pitchFamily="18" charset="2"/>
                <a:cs typeface="TH SarabunPSK" panose="020B0500040200020003" pitchFamily="34" charset="-34"/>
              </a:rPr>
              <a:t>p</a:t>
            </a:r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–parameter)</a:t>
            </a:r>
          </a:p>
          <a:p>
            <a:pPr eaLnBrk="1" hangingPunct="1"/>
            <a:endParaRPr lang="en-US" altLang="th-TH" sz="32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5" name="กลุ่ม 4">
            <a:extLst>
              <a:ext uri="{FF2B5EF4-FFF2-40B4-BE49-F238E27FC236}">
                <a16:creationId xmlns:a16="http://schemas.microsoft.com/office/drawing/2014/main" id="{DF40C112-6450-4C77-9052-B0254D5EF1D6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6" name="Rectangle 3">
              <a:extLst>
                <a:ext uri="{FF2B5EF4-FFF2-40B4-BE49-F238E27FC236}">
                  <a16:creationId xmlns:a16="http://schemas.microsoft.com/office/drawing/2014/main" id="{7F8F682C-5501-4E4B-9F8C-7EFA093D3B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7" name="Group 13">
              <a:extLst>
                <a:ext uri="{FF2B5EF4-FFF2-40B4-BE49-F238E27FC236}">
                  <a16:creationId xmlns:a16="http://schemas.microsoft.com/office/drawing/2014/main" id="{06E19205-6035-408E-9E8A-2D208206D68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8" name="Rectangle 14">
                <a:extLst>
                  <a:ext uri="{FF2B5EF4-FFF2-40B4-BE49-F238E27FC236}">
                    <a16:creationId xmlns:a16="http://schemas.microsoft.com/office/drawing/2014/main" id="{60F4E241-92E2-4151-B424-D3CCCDDA3E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8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วงจรขยายสัญญาณขนาดเล็กทรานซิสเตอร์</a:t>
                </a:r>
              </a:p>
            </p:txBody>
          </p:sp>
          <p:pic>
            <p:nvPicPr>
              <p:cNvPr id="9" name="Picture 15">
                <a:extLst>
                  <a:ext uri="{FF2B5EF4-FFF2-40B4-BE49-F238E27FC236}">
                    <a16:creationId xmlns:a16="http://schemas.microsoft.com/office/drawing/2014/main" id="{EAD0304B-8031-46AF-9191-470E3BE82A8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6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6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6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6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9030" name="Object 6">
            <a:extLst>
              <a:ext uri="{FF2B5EF4-FFF2-40B4-BE49-F238E27FC236}">
                <a16:creationId xmlns:a16="http://schemas.microsoft.com/office/drawing/2014/main" id="{A415D58E-39E1-4CF2-BD61-1721E0AAF273}"/>
              </a:ext>
            </a:extLst>
          </p:cNvPr>
          <p:cNvGraphicFramePr>
            <a:graphicFrameLocks noGrp="1" noChangeAspect="1"/>
          </p:cNvGraphicFramePr>
          <p:nvPr>
            <p:ph/>
            <p:extLst>
              <p:ext uri="{D42A27DB-BD31-4B8C-83A1-F6EECF244321}">
                <p14:modId xmlns:p14="http://schemas.microsoft.com/office/powerpoint/2010/main" val="3501466589"/>
              </p:ext>
            </p:extLst>
          </p:nvPr>
        </p:nvGraphicFramePr>
        <p:xfrm>
          <a:off x="1171613" y="2852645"/>
          <a:ext cx="7042074" cy="228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8" name="Visio" r:id="rId4" imgW="5571310" imgH="1811524" progId="Visio.Drawing.11">
                  <p:embed/>
                </p:oleObj>
              </mc:Choice>
              <mc:Fallback>
                <p:oleObj name="Visio" r:id="rId4" imgW="5571310" imgH="1811524" progId="Visio.Drawing.11">
                  <p:embed/>
                  <p:pic>
                    <p:nvPicPr>
                      <p:cNvPr id="0" name="Object 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1613" y="2852645"/>
                        <a:ext cx="7042074" cy="22891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39" name="ตัวแทนหมายเลขภาพนิ่ง 4">
            <a:extLst>
              <a:ext uri="{FF2B5EF4-FFF2-40B4-BE49-F238E27FC236}">
                <a16:creationId xmlns:a16="http://schemas.microsoft.com/office/drawing/2014/main" id="{13F0202F-EB4D-4E43-AB23-A01599602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183004D-8C6F-42B4-9165-EE0C6BEF1210}" type="slidenum">
              <a:rPr lang="en-US" altLang="th-TH" sz="1400"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th-TH" altLang="th-TH" sz="1400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A0B9EC9E-F03C-46DF-A351-BF4A3B4095F8}"/>
              </a:ext>
            </a:extLst>
          </p:cNvPr>
          <p:cNvSpPr/>
          <p:nvPr/>
        </p:nvSpPr>
        <p:spPr>
          <a:xfrm>
            <a:off x="965583" y="1484784"/>
            <a:ext cx="4132262" cy="6461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altLang="th-TH" sz="3600" dirty="0">
                <a:solidFill>
                  <a:srgbClr val="032AE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1.แบบไฮบริด</a:t>
            </a:r>
            <a:r>
              <a:rPr lang="th-TH" altLang="th-TH" sz="3600" dirty="0" err="1">
                <a:solidFill>
                  <a:srgbClr val="032AE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จ์</a:t>
            </a:r>
            <a:r>
              <a:rPr lang="en-US" altLang="th-TH" sz="3600" dirty="0">
                <a:solidFill>
                  <a:srgbClr val="032AE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( h –parameter)</a:t>
            </a:r>
          </a:p>
        </p:txBody>
      </p:sp>
      <p:sp>
        <p:nvSpPr>
          <p:cNvPr id="3" name="สี่เหลี่ยมผืนผ้า 2">
            <a:extLst>
              <a:ext uri="{FF2B5EF4-FFF2-40B4-BE49-F238E27FC236}">
                <a16:creationId xmlns:a16="http://schemas.microsoft.com/office/drawing/2014/main" id="{08E0AB0F-8B2C-4A6E-AB90-6CC1E4895F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8644" y="5426683"/>
            <a:ext cx="290671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r>
              <a:rPr lang="th-TH" altLang="th-TH" sz="3200" dirty="0">
                <a:latin typeface="Century Gothic" panose="020B0502020202020204" pitchFamily="34" charset="0"/>
              </a:rPr>
              <a:t>พารามิเตอร์ได้จาก ดาต้าชีท</a:t>
            </a:r>
          </a:p>
        </p:txBody>
      </p:sp>
      <p:grpSp>
        <p:nvGrpSpPr>
          <p:cNvPr id="7" name="กลุ่ม 6">
            <a:extLst>
              <a:ext uri="{FF2B5EF4-FFF2-40B4-BE49-F238E27FC236}">
                <a16:creationId xmlns:a16="http://schemas.microsoft.com/office/drawing/2014/main" id="{524CDF8B-EB17-4583-B0E0-9F9566B0D309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8" name="Rectangle 3">
              <a:extLst>
                <a:ext uri="{FF2B5EF4-FFF2-40B4-BE49-F238E27FC236}">
                  <a16:creationId xmlns:a16="http://schemas.microsoft.com/office/drawing/2014/main" id="{5D819B47-CC8C-4008-9604-DD7B00E0B3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9" name="Group 13">
              <a:extLst>
                <a:ext uri="{FF2B5EF4-FFF2-40B4-BE49-F238E27FC236}">
                  <a16:creationId xmlns:a16="http://schemas.microsoft.com/office/drawing/2014/main" id="{1B4EB0F9-BE21-4DE3-BAAF-A9479403B7B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0" name="Rectangle 14">
                <a:extLst>
                  <a:ext uri="{FF2B5EF4-FFF2-40B4-BE49-F238E27FC236}">
                    <a16:creationId xmlns:a16="http://schemas.microsoft.com/office/drawing/2014/main" id="{EC8F2595-1130-4DD6-BDE7-BFA6565827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8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วงจรขยายสัญญาณขนาดเล็กทรานซิสเตอร์</a:t>
                </a:r>
              </a:p>
            </p:txBody>
          </p:sp>
          <p:pic>
            <p:nvPicPr>
              <p:cNvPr id="11" name="Picture 15">
                <a:extLst>
                  <a:ext uri="{FF2B5EF4-FFF2-40B4-BE49-F238E27FC236}">
                    <a16:creationId xmlns:a16="http://schemas.microsoft.com/office/drawing/2014/main" id="{5F6CEC1D-3E15-43B2-B2BB-122BD3AD22A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129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5718" name="Object 6">
            <a:extLst>
              <a:ext uri="{FF2B5EF4-FFF2-40B4-BE49-F238E27FC236}">
                <a16:creationId xmlns:a16="http://schemas.microsoft.com/office/drawing/2014/main" id="{89E1F833-28A8-49C1-941A-6E5B6DDB8737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1096963" y="2138363"/>
          <a:ext cx="7464425" cy="2682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13" name="Visio" r:id="rId4" imgW="5714378" imgH="2054464" progId="Visio.Drawing.11">
                  <p:embed/>
                </p:oleObj>
              </mc:Choice>
              <mc:Fallback>
                <p:oleObj name="Visio" r:id="rId4" imgW="5714378" imgH="2054464" progId="Visio.Drawing.11">
                  <p:embed/>
                  <p:pic>
                    <p:nvPicPr>
                      <p:cNvPr id="0" name="Object 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6963" y="2138363"/>
                        <a:ext cx="7464425" cy="26828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88" name="ตัวแทนหมายเลขภาพนิ่ง 5">
            <a:extLst>
              <a:ext uri="{FF2B5EF4-FFF2-40B4-BE49-F238E27FC236}">
                <a16:creationId xmlns:a16="http://schemas.microsoft.com/office/drawing/2014/main" id="{12E78035-0A1A-4059-ACA3-101924311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86D0589-0C1F-4EB5-BF05-98C02E35EEC5}" type="slidenum">
              <a:rPr lang="en-US" altLang="th-TH" sz="1400"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th-TH" altLang="th-TH" sz="1400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grpSp>
        <p:nvGrpSpPr>
          <p:cNvPr id="4" name="กลุ่ม 3">
            <a:extLst>
              <a:ext uri="{FF2B5EF4-FFF2-40B4-BE49-F238E27FC236}">
                <a16:creationId xmlns:a16="http://schemas.microsoft.com/office/drawing/2014/main" id="{CEEEC7E8-DA29-487A-A076-FFE53473DDC7}"/>
              </a:ext>
            </a:extLst>
          </p:cNvPr>
          <p:cNvGrpSpPr>
            <a:grpSpLocks/>
          </p:cNvGrpSpPr>
          <p:nvPr/>
        </p:nvGrpSpPr>
        <p:grpSpPr bwMode="auto">
          <a:xfrm>
            <a:off x="3757613" y="4208463"/>
            <a:ext cx="4048125" cy="1163637"/>
            <a:chOff x="2281238" y="1563688"/>
            <a:chExt cx="4048125" cy="1163637"/>
          </a:xfrm>
        </p:grpSpPr>
        <p:sp>
          <p:nvSpPr>
            <p:cNvPr id="16395" name="Rectangle 2">
              <a:extLst>
                <a:ext uri="{FF2B5EF4-FFF2-40B4-BE49-F238E27FC236}">
                  <a16:creationId xmlns:a16="http://schemas.microsoft.com/office/drawing/2014/main" id="{8BC2D210-FB69-4790-8717-7C67EA773B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1238" y="1822450"/>
              <a:ext cx="1422400" cy="646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9pPr>
            </a:lstStyle>
            <a:p>
              <a:pPr eaLnBrk="1" hangingPunct="1"/>
              <a:r>
                <a:rPr lang="en-US" altLang="th-TH" sz="3600">
                  <a:latin typeface="Angsana New" panose="02020603050405020304" pitchFamily="18" charset="-34"/>
                </a:rPr>
                <a:t>r</a:t>
              </a:r>
              <a:r>
                <a:rPr lang="en-US" altLang="th-TH" sz="3600" baseline="-25000">
                  <a:latin typeface="Angsana New" panose="02020603050405020304" pitchFamily="18" charset="-34"/>
                </a:rPr>
                <a:t>b</a:t>
              </a:r>
              <a:r>
                <a:rPr lang="en-US" altLang="th-TH" sz="3600">
                  <a:latin typeface="Angsana New" panose="02020603050405020304" pitchFamily="18" charset="-34"/>
                </a:rPr>
                <a:t>	=</a:t>
              </a:r>
              <a:r>
                <a:rPr lang="en-US" altLang="th-TH" sz="1600">
                  <a:latin typeface="Arial" panose="020B0604020202020204" pitchFamily="34" charset="0"/>
                </a:rPr>
                <a:t>   </a:t>
              </a:r>
              <a:endParaRPr lang="en-US" altLang="th-TH">
                <a:latin typeface="Arial" panose="020B0604020202020204" pitchFamily="34" charset="0"/>
                <a:cs typeface="Angsana New" panose="02020603050405020304" pitchFamily="18" charset="-34"/>
              </a:endParaRPr>
            </a:p>
          </p:txBody>
        </p:sp>
        <p:graphicFrame>
          <p:nvGraphicFramePr>
            <p:cNvPr id="16396" name="Object 3">
              <a:extLst>
                <a:ext uri="{FF2B5EF4-FFF2-40B4-BE49-F238E27FC236}">
                  <a16:creationId xmlns:a16="http://schemas.microsoft.com/office/drawing/2014/main" id="{BD3601DB-9985-4041-BCE4-ABC100B5B421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883025" y="1563688"/>
            <a:ext cx="966788" cy="11636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414" name="สมการ" r:id="rId6" imgW="419100" imgH="508000" progId="Equation.3">
                    <p:embed/>
                  </p:oleObj>
                </mc:Choice>
                <mc:Fallback>
                  <p:oleObj name="สมการ" r:id="rId6" imgW="419100" imgH="508000" progId="Equation.3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83025" y="1563688"/>
                          <a:ext cx="966788" cy="11636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397" name="Rectangle 5">
              <a:extLst>
                <a:ext uri="{FF2B5EF4-FFF2-40B4-BE49-F238E27FC236}">
                  <a16:creationId xmlns:a16="http://schemas.microsoft.com/office/drawing/2014/main" id="{5ADCF865-9F3D-4AA0-818F-A237776F3E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08588" y="1781175"/>
              <a:ext cx="1120775" cy="641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9pPr>
            </a:lstStyle>
            <a:p>
              <a:pPr eaLnBrk="1" hangingPunct="1"/>
              <a:r>
                <a:rPr lang="en-US" altLang="th-TH" sz="3600">
                  <a:latin typeface="Angsana New" panose="02020603050405020304" pitchFamily="18" charset="-34"/>
                  <a:cs typeface="Angsana New" panose="02020603050405020304" pitchFamily="18" charset="-34"/>
                </a:rPr>
                <a:t>=  </a:t>
              </a:r>
              <a:r>
                <a:rPr lang="en-US" altLang="th-TH" sz="3600">
                  <a:latin typeface="Angsana New" panose="02020603050405020304" pitchFamily="18" charset="-34"/>
                  <a:cs typeface="Angsana New" panose="02020603050405020304" pitchFamily="18" charset="-34"/>
                  <a:sym typeface="Symbol" panose="05050102010706020507" pitchFamily="18" charset="2"/>
                </a:rPr>
                <a:t></a:t>
              </a:r>
              <a:r>
                <a:rPr lang="en-US" altLang="th-TH">
                  <a:latin typeface="Arial" panose="020B0604020202020204" pitchFamily="34" charset="0"/>
                  <a:cs typeface="Angsana New" panose="02020603050405020304" pitchFamily="18" charset="-34"/>
                </a:rPr>
                <a:t>·</a:t>
              </a:r>
              <a:r>
                <a:rPr lang="en-US" altLang="th-TH" sz="3600">
                  <a:latin typeface="Angsana New" panose="02020603050405020304" pitchFamily="18" charset="-34"/>
                  <a:cs typeface="Angsana New" panose="02020603050405020304" pitchFamily="18" charset="-34"/>
                </a:rPr>
                <a:t>r</a:t>
              </a:r>
              <a:r>
                <a:rPr lang="en-US" altLang="th-TH" sz="3600" baseline="-25000">
                  <a:latin typeface="Angsana New" panose="02020603050405020304" pitchFamily="18" charset="-34"/>
                  <a:cs typeface="Angsana New" panose="02020603050405020304" pitchFamily="18" charset="-34"/>
                </a:rPr>
                <a:t>e</a:t>
              </a:r>
              <a:r>
                <a:rPr lang="en-US" altLang="th-TH" sz="3600">
                  <a:latin typeface="Angsana New" panose="02020603050405020304" pitchFamily="18" charset="-34"/>
                  <a:cs typeface="Angsana New" panose="02020603050405020304" pitchFamily="18" charset="-34"/>
                  <a:sym typeface="Symbol" panose="05050102010706020507" pitchFamily="18" charset="2"/>
                </a:rPr>
                <a:t> </a:t>
              </a:r>
            </a:p>
          </p:txBody>
        </p:sp>
      </p:grpSp>
      <p:grpSp>
        <p:nvGrpSpPr>
          <p:cNvPr id="5" name="กลุ่ม 4">
            <a:extLst>
              <a:ext uri="{FF2B5EF4-FFF2-40B4-BE49-F238E27FC236}">
                <a16:creationId xmlns:a16="http://schemas.microsoft.com/office/drawing/2014/main" id="{E4997AE4-02D3-4A1A-93AD-69F3F870E859}"/>
              </a:ext>
            </a:extLst>
          </p:cNvPr>
          <p:cNvGrpSpPr>
            <a:grpSpLocks/>
          </p:cNvGrpSpPr>
          <p:nvPr/>
        </p:nvGrpSpPr>
        <p:grpSpPr bwMode="auto">
          <a:xfrm>
            <a:off x="1782763" y="5429250"/>
            <a:ext cx="4070350" cy="1009650"/>
            <a:chOff x="2647950" y="2820988"/>
            <a:chExt cx="4070350" cy="1009650"/>
          </a:xfrm>
        </p:grpSpPr>
        <p:graphicFrame>
          <p:nvGraphicFramePr>
            <p:cNvPr id="16393" name="Object 5">
              <a:extLst>
                <a:ext uri="{FF2B5EF4-FFF2-40B4-BE49-F238E27FC236}">
                  <a16:creationId xmlns:a16="http://schemas.microsoft.com/office/drawing/2014/main" id="{2CBFB150-FB49-4F5C-8F8E-E2C7D456C444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647950" y="2820988"/>
            <a:ext cx="2146300" cy="10096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415" name="สมการ" r:id="rId8" imgW="1079500" imgH="508000" progId="Equation.3">
                    <p:embed/>
                  </p:oleObj>
                </mc:Choice>
                <mc:Fallback>
                  <p:oleObj name="สมการ" r:id="rId8" imgW="1079500" imgH="508000" progId="Equation.3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47950" y="2820988"/>
                          <a:ext cx="2146300" cy="10096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394" name="สี่เหลี่ยมผืนผ้า 1">
              <a:extLst>
                <a:ext uri="{FF2B5EF4-FFF2-40B4-BE49-F238E27FC236}">
                  <a16:creationId xmlns:a16="http://schemas.microsoft.com/office/drawing/2014/main" id="{458075D3-37F7-497C-B4F6-B17ACF23FF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80063" y="2952750"/>
              <a:ext cx="1138237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9pPr>
            </a:lstStyle>
            <a:p>
              <a:pPr eaLnBrk="1" hangingPunct="1"/>
              <a:r>
                <a:rPr lang="en-US" altLang="th-TH" sz="3200">
                  <a:latin typeface="TH SarabunPSK" panose="020B0500040200020003" pitchFamily="34" charset="-34"/>
                  <a:cs typeface="TH SarabunPSK" panose="020B0500040200020003" pitchFamily="34" charset="-34"/>
                </a:rPr>
                <a:t>IE  =  IC</a:t>
              </a:r>
              <a:endParaRPr lang="th-TH" altLang="th-TH" sz="320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3" name="สี่เหลี่ยมผืนผ้า 2">
            <a:extLst>
              <a:ext uri="{FF2B5EF4-FFF2-40B4-BE49-F238E27FC236}">
                <a16:creationId xmlns:a16="http://schemas.microsoft.com/office/drawing/2014/main" id="{37A4F52F-B4B3-402C-96F3-A12C83C487E4}"/>
              </a:ext>
            </a:extLst>
          </p:cNvPr>
          <p:cNvSpPr/>
          <p:nvPr/>
        </p:nvSpPr>
        <p:spPr>
          <a:xfrm>
            <a:off x="701675" y="1121001"/>
            <a:ext cx="2322513" cy="6461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th-TH" sz="3600" dirty="0">
                <a:solidFill>
                  <a:srgbClr val="032AE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2.</a:t>
            </a:r>
            <a:r>
              <a:rPr lang="th-TH" altLang="th-TH" sz="3600" dirty="0">
                <a:solidFill>
                  <a:srgbClr val="032AE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แบบ </a:t>
            </a:r>
            <a:r>
              <a:rPr lang="en-US" altLang="th-TH" sz="3600" dirty="0">
                <a:solidFill>
                  <a:srgbClr val="032AE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r</a:t>
            </a:r>
            <a:r>
              <a:rPr lang="en-US" altLang="th-TH" sz="3600" baseline="-25000" dirty="0">
                <a:solidFill>
                  <a:srgbClr val="032AE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e</a:t>
            </a:r>
            <a:r>
              <a:rPr lang="en-US" altLang="th-TH" sz="3600" dirty="0">
                <a:solidFill>
                  <a:srgbClr val="032AE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 model</a:t>
            </a:r>
          </a:p>
        </p:txBody>
      </p:sp>
      <p:sp>
        <p:nvSpPr>
          <p:cNvPr id="13" name="สี่เหลี่ยมผืนผ้า 12">
            <a:extLst>
              <a:ext uri="{FF2B5EF4-FFF2-40B4-BE49-F238E27FC236}">
                <a16:creationId xmlns:a16="http://schemas.microsoft.com/office/drawing/2014/main" id="{4E058426-2924-462C-A384-B32C5C1587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7613" y="1558279"/>
            <a:ext cx="46847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r>
              <a:rPr lang="th-TH" altLang="th-TH" sz="3200">
                <a:latin typeface="Century Gothic" panose="020B0502020202020204" pitchFamily="34" charset="0"/>
              </a:rPr>
              <a:t>พารามิเตอร์ได้จาก คำนวณจากจุดทำงานวงจร</a:t>
            </a:r>
          </a:p>
        </p:txBody>
      </p:sp>
      <p:grpSp>
        <p:nvGrpSpPr>
          <p:cNvPr id="16" name="กลุ่ม 15">
            <a:extLst>
              <a:ext uri="{FF2B5EF4-FFF2-40B4-BE49-F238E27FC236}">
                <a16:creationId xmlns:a16="http://schemas.microsoft.com/office/drawing/2014/main" id="{B758B947-79DF-4001-BD29-85F8596B00E8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7" name="Rectangle 3">
              <a:extLst>
                <a:ext uri="{FF2B5EF4-FFF2-40B4-BE49-F238E27FC236}">
                  <a16:creationId xmlns:a16="http://schemas.microsoft.com/office/drawing/2014/main" id="{35FC568F-D9B9-4D76-B134-B5ED72AA45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8" name="Group 13">
              <a:extLst>
                <a:ext uri="{FF2B5EF4-FFF2-40B4-BE49-F238E27FC236}">
                  <a16:creationId xmlns:a16="http://schemas.microsoft.com/office/drawing/2014/main" id="{4BE021F1-6358-4758-875F-596801554AE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9" name="Rectangle 14">
                <a:extLst>
                  <a:ext uri="{FF2B5EF4-FFF2-40B4-BE49-F238E27FC236}">
                    <a16:creationId xmlns:a16="http://schemas.microsoft.com/office/drawing/2014/main" id="{1778B0E4-55CD-47C0-B853-842713CF2C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8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วงจรขยายสัญญาณขนาดเล็กทรานซิสเตอร์</a:t>
                </a:r>
              </a:p>
            </p:txBody>
          </p:sp>
          <p:pic>
            <p:nvPicPr>
              <p:cNvPr id="20" name="Picture 15">
                <a:extLst>
                  <a:ext uri="{FF2B5EF4-FFF2-40B4-BE49-F238E27FC236}">
                    <a16:creationId xmlns:a16="http://schemas.microsoft.com/office/drawing/2014/main" id="{07774B54-3758-455B-B468-7E048A3FDEC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5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5718" name="Object 6">
            <a:extLst>
              <a:ext uri="{FF2B5EF4-FFF2-40B4-BE49-F238E27FC236}">
                <a16:creationId xmlns:a16="http://schemas.microsoft.com/office/drawing/2014/main" id="{44F6FEA3-2B8E-4DC7-8289-CFB49D6BFB0B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7962216"/>
              </p:ext>
            </p:extLst>
          </p:nvPr>
        </p:nvGraphicFramePr>
        <p:xfrm>
          <a:off x="1101409" y="2314575"/>
          <a:ext cx="7464425" cy="2671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4" name="Visio" r:id="rId4" imgW="5696022" imgH="2038268" progId="Visio.Drawing.11">
                  <p:embed/>
                </p:oleObj>
              </mc:Choice>
              <mc:Fallback>
                <p:oleObj name="Visio" r:id="rId4" imgW="5696022" imgH="2038268" progId="Visio.Drawing.11">
                  <p:embed/>
                  <p:pic>
                    <p:nvPicPr>
                      <p:cNvPr id="0" name="Object 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1409" y="2314575"/>
                        <a:ext cx="7464425" cy="26717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6" name="ตัวแทนหมายเลขภาพนิ่ง 5">
            <a:extLst>
              <a:ext uri="{FF2B5EF4-FFF2-40B4-BE49-F238E27FC236}">
                <a16:creationId xmlns:a16="http://schemas.microsoft.com/office/drawing/2014/main" id="{94A8C5C0-3C70-48DB-8845-C9565AECA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D0D8982-3DB7-40D1-923F-DA09F80233E8}" type="slidenum">
              <a:rPr lang="en-US" altLang="th-TH" sz="1400"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th-TH" altLang="th-TH" sz="1400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grpSp>
        <p:nvGrpSpPr>
          <p:cNvPr id="4" name="กลุ่ม 3">
            <a:extLst>
              <a:ext uri="{FF2B5EF4-FFF2-40B4-BE49-F238E27FC236}">
                <a16:creationId xmlns:a16="http://schemas.microsoft.com/office/drawing/2014/main" id="{AA9AA94E-F809-4BE2-A22A-00C5CF8BF7E5}"/>
              </a:ext>
            </a:extLst>
          </p:cNvPr>
          <p:cNvGrpSpPr>
            <a:grpSpLocks/>
          </p:cNvGrpSpPr>
          <p:nvPr/>
        </p:nvGrpSpPr>
        <p:grpSpPr bwMode="auto">
          <a:xfrm>
            <a:off x="3792538" y="4325938"/>
            <a:ext cx="4068762" cy="1163637"/>
            <a:chOff x="2813050" y="1563688"/>
            <a:chExt cx="3516313" cy="1163637"/>
          </a:xfrm>
        </p:grpSpPr>
        <p:sp>
          <p:nvSpPr>
            <p:cNvPr id="18441" name="Rectangle 2">
              <a:extLst>
                <a:ext uri="{FF2B5EF4-FFF2-40B4-BE49-F238E27FC236}">
                  <a16:creationId xmlns:a16="http://schemas.microsoft.com/office/drawing/2014/main" id="{707A2481-FDB7-4416-A13B-04F655BD82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3050" y="1822449"/>
              <a:ext cx="1422400" cy="646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9pPr>
            </a:lstStyle>
            <a:p>
              <a:pPr eaLnBrk="1" hangingPunct="1"/>
              <a:r>
                <a:rPr lang="en-US" altLang="th-TH" sz="3600">
                  <a:latin typeface="Angsana New" panose="02020603050405020304" pitchFamily="18" charset="-34"/>
                </a:rPr>
                <a:t>r</a:t>
              </a:r>
              <a:r>
                <a:rPr lang="en-US" altLang="th-TH" sz="3600" baseline="-25000">
                  <a:latin typeface="Symbol" panose="05050102010706020507" pitchFamily="18" charset="2"/>
                </a:rPr>
                <a:t>p</a:t>
              </a:r>
              <a:r>
                <a:rPr lang="en-US" altLang="th-TH" sz="3600">
                  <a:latin typeface="Angsana New" panose="02020603050405020304" pitchFamily="18" charset="-34"/>
                </a:rPr>
                <a:t>	=</a:t>
              </a:r>
              <a:r>
                <a:rPr lang="en-US" altLang="th-TH" sz="1600">
                  <a:latin typeface="Arial" panose="020B0604020202020204" pitchFamily="34" charset="0"/>
                </a:rPr>
                <a:t>   </a:t>
              </a:r>
              <a:endParaRPr lang="en-US" altLang="th-TH">
                <a:latin typeface="Arial" panose="020B0604020202020204" pitchFamily="34" charset="0"/>
                <a:cs typeface="Angsana New" panose="02020603050405020304" pitchFamily="18" charset="-34"/>
              </a:endParaRPr>
            </a:p>
          </p:txBody>
        </p:sp>
        <p:graphicFrame>
          <p:nvGraphicFramePr>
            <p:cNvPr id="18442" name="Object 3">
              <a:extLst>
                <a:ext uri="{FF2B5EF4-FFF2-40B4-BE49-F238E27FC236}">
                  <a16:creationId xmlns:a16="http://schemas.microsoft.com/office/drawing/2014/main" id="{61A7F19A-8822-4C63-8838-B28AE5592D94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883025" y="1563688"/>
            <a:ext cx="966788" cy="11636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455" name="สมการ" r:id="rId6" imgW="419100" imgH="508000" progId="Equation.3">
                    <p:embed/>
                  </p:oleObj>
                </mc:Choice>
                <mc:Fallback>
                  <p:oleObj name="สมการ" r:id="rId6" imgW="419100" imgH="508000" progId="Equation.3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83025" y="1563688"/>
                          <a:ext cx="966788" cy="11636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8443" name="Rectangle 5">
              <a:extLst>
                <a:ext uri="{FF2B5EF4-FFF2-40B4-BE49-F238E27FC236}">
                  <a16:creationId xmlns:a16="http://schemas.microsoft.com/office/drawing/2014/main" id="{339C8C37-D28E-47B9-8341-1A1841046E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08588" y="1781175"/>
              <a:ext cx="1120775" cy="641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9pPr>
            </a:lstStyle>
            <a:p>
              <a:pPr eaLnBrk="1" hangingPunct="1"/>
              <a:r>
                <a:rPr lang="en-US" altLang="th-TH" sz="3600">
                  <a:latin typeface="Angsana New" panose="02020603050405020304" pitchFamily="18" charset="-34"/>
                  <a:cs typeface="Angsana New" panose="02020603050405020304" pitchFamily="18" charset="-34"/>
                </a:rPr>
                <a:t>=  </a:t>
              </a:r>
              <a:r>
                <a:rPr lang="en-US" altLang="th-TH" sz="3600">
                  <a:latin typeface="Angsana New" panose="02020603050405020304" pitchFamily="18" charset="-34"/>
                  <a:cs typeface="Angsana New" panose="02020603050405020304" pitchFamily="18" charset="-34"/>
                  <a:sym typeface="Symbol" panose="05050102010706020507" pitchFamily="18" charset="2"/>
                </a:rPr>
                <a:t></a:t>
              </a:r>
              <a:r>
                <a:rPr lang="en-US" altLang="th-TH">
                  <a:latin typeface="Arial" panose="020B0604020202020204" pitchFamily="34" charset="0"/>
                  <a:cs typeface="Angsana New" panose="02020603050405020304" pitchFamily="18" charset="-34"/>
                </a:rPr>
                <a:t>·</a:t>
              </a:r>
              <a:r>
                <a:rPr lang="en-US" altLang="th-TH" sz="3600">
                  <a:latin typeface="Angsana New" panose="02020603050405020304" pitchFamily="18" charset="-34"/>
                  <a:cs typeface="Angsana New" panose="02020603050405020304" pitchFamily="18" charset="-34"/>
                </a:rPr>
                <a:t>r</a:t>
              </a:r>
              <a:r>
                <a:rPr lang="en-US" altLang="th-TH" sz="3600" baseline="-25000">
                  <a:latin typeface="Angsana New" panose="02020603050405020304" pitchFamily="18" charset="-34"/>
                  <a:cs typeface="Angsana New" panose="02020603050405020304" pitchFamily="18" charset="-34"/>
                </a:rPr>
                <a:t>e</a:t>
              </a:r>
              <a:r>
                <a:rPr lang="en-US" altLang="th-TH" sz="3600">
                  <a:latin typeface="Angsana New" panose="02020603050405020304" pitchFamily="18" charset="-34"/>
                  <a:cs typeface="Angsana New" panose="02020603050405020304" pitchFamily="18" charset="-34"/>
                  <a:sym typeface="Symbol" panose="05050102010706020507" pitchFamily="18" charset="2"/>
                </a:rPr>
                <a:t> </a:t>
              </a:r>
            </a:p>
          </p:txBody>
        </p:sp>
      </p:grpSp>
      <p:sp>
        <p:nvSpPr>
          <p:cNvPr id="13" name="สี่เหลี่ยมผืนผ้า 12">
            <a:extLst>
              <a:ext uri="{FF2B5EF4-FFF2-40B4-BE49-F238E27FC236}">
                <a16:creationId xmlns:a16="http://schemas.microsoft.com/office/drawing/2014/main" id="{AE505A25-E647-4501-8A88-10D4971C15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21567" y="1272729"/>
            <a:ext cx="3666388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r>
              <a:rPr lang="th-TH" altLang="th-TH" sz="3200" dirty="0">
                <a:latin typeface="Century Gothic" panose="020B0502020202020204" pitchFamily="34" charset="0"/>
              </a:rPr>
              <a:t>พารามิเตอร์ได้จาก คำนวณจาก</a:t>
            </a:r>
          </a:p>
          <a:p>
            <a:pPr eaLnBrk="1" hangingPunct="1"/>
            <a:r>
              <a:rPr lang="th-TH" altLang="th-TH" sz="3200" dirty="0">
                <a:latin typeface="Century Gothic" panose="020B0502020202020204" pitchFamily="34" charset="0"/>
              </a:rPr>
              <a:t>จุดทำงานวงจร</a:t>
            </a:r>
          </a:p>
        </p:txBody>
      </p:sp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89AAD178-69AC-4AEE-AB61-B1B708FCE325}"/>
              </a:ext>
            </a:extLst>
          </p:cNvPr>
          <p:cNvSpPr/>
          <p:nvPr/>
        </p:nvSpPr>
        <p:spPr>
          <a:xfrm>
            <a:off x="485775" y="1131918"/>
            <a:ext cx="43188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th-TH" sz="3200" dirty="0">
                <a:solidFill>
                  <a:srgbClr val="032AE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3.</a:t>
            </a:r>
            <a:r>
              <a:rPr lang="th-TH" altLang="th-TH" sz="3200" dirty="0">
                <a:solidFill>
                  <a:srgbClr val="032AE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แบบไฮบริด</a:t>
            </a:r>
            <a:r>
              <a:rPr lang="th-TH" altLang="th-TH" sz="3200" dirty="0" err="1">
                <a:solidFill>
                  <a:srgbClr val="032AE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จ์</a:t>
            </a:r>
            <a:r>
              <a:rPr lang="en-US" altLang="th-TH" sz="3200" dirty="0">
                <a:solidFill>
                  <a:srgbClr val="032AE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altLang="th-TH" sz="3200" dirty="0">
                <a:solidFill>
                  <a:srgbClr val="032AE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พาย</a:t>
            </a:r>
            <a:r>
              <a:rPr lang="en-US" altLang="th-TH" sz="3200" dirty="0">
                <a:solidFill>
                  <a:srgbClr val="032AE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( </a:t>
            </a:r>
            <a:r>
              <a:rPr lang="en-US" altLang="th-TH" sz="3200" dirty="0">
                <a:solidFill>
                  <a:srgbClr val="032AE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Symbol" panose="05050102010706020507" pitchFamily="18" charset="2"/>
                <a:cs typeface="TH SarabunPSK" panose="020B0500040200020003" pitchFamily="34" charset="-34"/>
              </a:rPr>
              <a:t>p</a:t>
            </a:r>
            <a:r>
              <a:rPr lang="en-US" altLang="th-TH" sz="3200" dirty="0">
                <a:solidFill>
                  <a:srgbClr val="032AE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 –parameter)</a:t>
            </a:r>
          </a:p>
        </p:txBody>
      </p:sp>
      <p:sp>
        <p:nvSpPr>
          <p:cNvPr id="7" name="สี่เหลี่ยมผืนผ้า 6">
            <a:extLst>
              <a:ext uri="{FF2B5EF4-FFF2-40B4-BE49-F238E27FC236}">
                <a16:creationId xmlns:a16="http://schemas.microsoft.com/office/drawing/2014/main" id="{4AD8A234-9DF9-4936-882E-7FB578022C3B}"/>
              </a:ext>
            </a:extLst>
          </p:cNvPr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805517" y="5508774"/>
            <a:ext cx="6056211" cy="901785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1800">
                <a:noFill/>
                <a:latin typeface="+mn-lt"/>
                <a:cs typeface="+mn-cs"/>
              </a:rPr>
              <a:t> </a:t>
            </a:r>
          </a:p>
        </p:txBody>
      </p:sp>
      <p:grpSp>
        <p:nvGrpSpPr>
          <p:cNvPr id="14" name="กลุ่ม 13">
            <a:extLst>
              <a:ext uri="{FF2B5EF4-FFF2-40B4-BE49-F238E27FC236}">
                <a16:creationId xmlns:a16="http://schemas.microsoft.com/office/drawing/2014/main" id="{774E6129-1A4F-4347-BC99-76DD3CE00075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5" name="Rectangle 3">
              <a:extLst>
                <a:ext uri="{FF2B5EF4-FFF2-40B4-BE49-F238E27FC236}">
                  <a16:creationId xmlns:a16="http://schemas.microsoft.com/office/drawing/2014/main" id="{12AEC7F2-BC94-4F0C-B9DB-06E0FD5EF5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6" name="Group 13">
              <a:extLst>
                <a:ext uri="{FF2B5EF4-FFF2-40B4-BE49-F238E27FC236}">
                  <a16:creationId xmlns:a16="http://schemas.microsoft.com/office/drawing/2014/main" id="{C7F445DE-3FE5-4AFB-BC9D-58CE8F381C3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7" name="Rectangle 14">
                <a:extLst>
                  <a:ext uri="{FF2B5EF4-FFF2-40B4-BE49-F238E27FC236}">
                    <a16:creationId xmlns:a16="http://schemas.microsoft.com/office/drawing/2014/main" id="{228AB4FF-5C3C-4E69-AB6C-AD84AE4B1B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8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วงจรขยายสัญญาณขนาดเล็กทรานซิสเตอร์</a:t>
                </a:r>
              </a:p>
            </p:txBody>
          </p:sp>
          <p:pic>
            <p:nvPicPr>
              <p:cNvPr id="18" name="Picture 15">
                <a:extLst>
                  <a:ext uri="{FF2B5EF4-FFF2-40B4-BE49-F238E27FC236}">
                    <a16:creationId xmlns:a16="http://schemas.microsoft.com/office/drawing/2014/main" id="{BE71BCE1-3BA5-4A96-A01E-A794E7C29CD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5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0051" name="Object 3">
            <a:extLst>
              <a:ext uri="{FF2B5EF4-FFF2-40B4-BE49-F238E27FC236}">
                <a16:creationId xmlns:a16="http://schemas.microsoft.com/office/drawing/2014/main" id="{DA9B5A31-0AF2-407A-B497-F524A2981597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3978302"/>
              </p:ext>
            </p:extLst>
          </p:nvPr>
        </p:nvGraphicFramePr>
        <p:xfrm>
          <a:off x="182126" y="1977231"/>
          <a:ext cx="8929688" cy="290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0" name="Visio" r:id="rId3" imgW="5571310" imgH="1811524" progId="Visio.Drawing.11">
                  <p:embed/>
                </p:oleObj>
              </mc:Choice>
              <mc:Fallback>
                <p:oleObj name="Visio" r:id="rId3" imgW="5571310" imgH="1811524" progId="Visio.Drawing.11">
                  <p:embed/>
                  <p:pic>
                    <p:nvPicPr>
                      <p:cNvPr id="0" name="Object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126" y="1977231"/>
                        <a:ext cx="8929688" cy="29035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4" name="ตัวแทนหมายเลขภาพนิ่ง 5">
            <a:extLst>
              <a:ext uri="{FF2B5EF4-FFF2-40B4-BE49-F238E27FC236}">
                <a16:creationId xmlns:a16="http://schemas.microsoft.com/office/drawing/2014/main" id="{9D1BD873-0873-49C4-BFC0-8F5466CCB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2BB545B-7D7D-4DC9-9156-CD04F0851714}" type="slidenum">
              <a:rPr lang="en-US" altLang="th-TH" sz="1400"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th-TH" altLang="th-TH" sz="1400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grpSp>
        <p:nvGrpSpPr>
          <p:cNvPr id="7" name="กลุ่ม 6">
            <a:extLst>
              <a:ext uri="{FF2B5EF4-FFF2-40B4-BE49-F238E27FC236}">
                <a16:creationId xmlns:a16="http://schemas.microsoft.com/office/drawing/2014/main" id="{38363967-3DDF-47E2-A1A8-BE55F1A1E401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8" name="Rectangle 3">
              <a:extLst>
                <a:ext uri="{FF2B5EF4-FFF2-40B4-BE49-F238E27FC236}">
                  <a16:creationId xmlns:a16="http://schemas.microsoft.com/office/drawing/2014/main" id="{50A5B486-0A7A-4D4B-B74A-BC5103D9BD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9" name="Group 13">
              <a:extLst>
                <a:ext uri="{FF2B5EF4-FFF2-40B4-BE49-F238E27FC236}">
                  <a16:creationId xmlns:a16="http://schemas.microsoft.com/office/drawing/2014/main" id="{A9D9CF11-0EE8-42D6-882A-555752AE46B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0" name="Rectangle 14">
                <a:extLst>
                  <a:ext uri="{FF2B5EF4-FFF2-40B4-BE49-F238E27FC236}">
                    <a16:creationId xmlns:a16="http://schemas.microsoft.com/office/drawing/2014/main" id="{57996E93-94EC-433A-9893-0366DEEFCB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8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วงจรขยายสัญญาณขนาดเล็กทรานซิสเตอร์</a:t>
                </a:r>
              </a:p>
            </p:txBody>
          </p:sp>
          <p:pic>
            <p:nvPicPr>
              <p:cNvPr id="11" name="Picture 15">
                <a:extLst>
                  <a:ext uri="{FF2B5EF4-FFF2-40B4-BE49-F238E27FC236}">
                    <a16:creationId xmlns:a16="http://schemas.microsoft.com/office/drawing/2014/main" id="{5B042D27-54CA-494E-977E-62488FF4D6D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  <p:sp>
        <p:nvSpPr>
          <p:cNvPr id="12" name="สี่เหลี่ยมผืนผ้า 11">
            <a:extLst>
              <a:ext uri="{FF2B5EF4-FFF2-40B4-BE49-F238E27FC236}">
                <a16:creationId xmlns:a16="http://schemas.microsoft.com/office/drawing/2014/main" id="{C4AB53B3-AFC6-4308-BF37-1BCF42344E40}"/>
              </a:ext>
            </a:extLst>
          </p:cNvPr>
          <p:cNvSpPr/>
          <p:nvPr/>
        </p:nvSpPr>
        <p:spPr>
          <a:xfrm>
            <a:off x="485775" y="1184874"/>
            <a:ext cx="33554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b="1" dirty="0">
                <a:solidFill>
                  <a:srgbClr val="0000F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คอมมอนเบส (</a:t>
            </a:r>
            <a:r>
              <a:rPr lang="en-US" altLang="th-TH" b="1" dirty="0">
                <a:solidFill>
                  <a:srgbClr val="0000F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Common base</a:t>
            </a:r>
            <a:r>
              <a:rPr lang="en-US" altLang="th-TH" dirty="0">
                <a:solidFill>
                  <a:srgbClr val="0000F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  <a:endParaRPr lang="th-TH" dirty="0">
              <a:highlight>
                <a:srgbClr val="FFFF00"/>
              </a:highligh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130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4693" name="Object 5">
            <a:extLst>
              <a:ext uri="{FF2B5EF4-FFF2-40B4-BE49-F238E27FC236}">
                <a16:creationId xmlns:a16="http://schemas.microsoft.com/office/drawing/2014/main" id="{D3FCC536-01B9-4480-BA72-20887CF9A75D}"/>
              </a:ext>
            </a:extLst>
          </p:cNvPr>
          <p:cNvGraphicFramePr>
            <a:graphicFrameLocks noGrp="1" noChangeAspect="1"/>
          </p:cNvGraphicFramePr>
          <p:nvPr>
            <p:ph sz="half" idx="1"/>
          </p:nvPr>
        </p:nvGraphicFramePr>
        <p:xfrm>
          <a:off x="1936750" y="3608388"/>
          <a:ext cx="10795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1" name="สมการ" r:id="rId3" imgW="1079500" imgH="508000" progId="Equation.3">
                  <p:embed/>
                </p:oleObj>
              </mc:Choice>
              <mc:Fallback>
                <p:oleObj name="สมการ" r:id="rId3" imgW="1079500" imgH="508000" progId="Equation.3">
                  <p:embed/>
                  <p:pic>
                    <p:nvPicPr>
                      <p:cNvPr id="0" name="Object 5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36750" y="3608388"/>
                        <a:ext cx="1079500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694" name="Object 6">
            <a:extLst>
              <a:ext uri="{FF2B5EF4-FFF2-40B4-BE49-F238E27FC236}">
                <a16:creationId xmlns:a16="http://schemas.microsoft.com/office/drawing/2014/main" id="{31E90CF5-CD05-42D0-B497-0067E01411CA}"/>
              </a:ext>
            </a:extLst>
          </p:cNvPr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1840793715"/>
              </p:ext>
            </p:extLst>
          </p:nvPr>
        </p:nvGraphicFramePr>
        <p:xfrm>
          <a:off x="485775" y="2164989"/>
          <a:ext cx="8212138" cy="2670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2" name="Visio" r:id="rId5" imgW="5571310" imgH="1811524" progId="Visio.Drawing.11">
                  <p:embed/>
                </p:oleObj>
              </mc:Choice>
              <mc:Fallback>
                <p:oleObj name="Visio" r:id="rId5" imgW="5571310" imgH="1811524" progId="Visio.Drawing.11">
                  <p:embed/>
                  <p:pic>
                    <p:nvPicPr>
                      <p:cNvPr id="0" name="Object 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775" y="2164989"/>
                        <a:ext cx="8212138" cy="26701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09" name="ตัวแทนหมายเลขภาพนิ่ง 7">
            <a:extLst>
              <a:ext uri="{FF2B5EF4-FFF2-40B4-BE49-F238E27FC236}">
                <a16:creationId xmlns:a16="http://schemas.microsoft.com/office/drawing/2014/main" id="{C6025564-05F6-4948-AA99-8BC03724F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B65F7B4-DAE2-40AA-9D4C-A4585EF4069A}" type="slidenum">
              <a:rPr lang="en-US" altLang="th-TH" sz="1400"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th-TH" altLang="th-TH" sz="1400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5BC78AEA-86AD-4012-B1CE-CC37FCF65B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3848" y="5149790"/>
            <a:ext cx="11382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IE  =  IC</a:t>
            </a:r>
            <a:endParaRPr lang="th-TH" altLang="th-TH" sz="32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7EAB4FCA-7BD6-4C46-AD86-AA3E33F1419C}"/>
              </a:ext>
            </a:extLst>
          </p:cNvPr>
          <p:cNvSpPr/>
          <p:nvPr/>
        </p:nvSpPr>
        <p:spPr>
          <a:xfrm>
            <a:off x="683568" y="1327144"/>
            <a:ext cx="33554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b="1" dirty="0">
                <a:solidFill>
                  <a:srgbClr val="0000F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คอมมอนเบส (</a:t>
            </a:r>
            <a:r>
              <a:rPr lang="en-US" altLang="th-TH" b="1" dirty="0">
                <a:solidFill>
                  <a:srgbClr val="0000F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Common base</a:t>
            </a:r>
            <a:r>
              <a:rPr lang="en-US" altLang="th-TH" dirty="0">
                <a:solidFill>
                  <a:srgbClr val="0000F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  <a:endParaRPr lang="th-TH" dirty="0">
              <a:highlight>
                <a:srgbClr val="FFFF00"/>
              </a:highligh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0" name="กลุ่ม 9">
            <a:extLst>
              <a:ext uri="{FF2B5EF4-FFF2-40B4-BE49-F238E27FC236}">
                <a16:creationId xmlns:a16="http://schemas.microsoft.com/office/drawing/2014/main" id="{A6DA59DA-B87D-4ABF-83D6-724C083CAD4D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1" name="Rectangle 3">
              <a:extLst>
                <a:ext uri="{FF2B5EF4-FFF2-40B4-BE49-F238E27FC236}">
                  <a16:creationId xmlns:a16="http://schemas.microsoft.com/office/drawing/2014/main" id="{1C9ADBB6-DBF5-44D8-BC76-67A617D996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2" name="Group 13">
              <a:extLst>
                <a:ext uri="{FF2B5EF4-FFF2-40B4-BE49-F238E27FC236}">
                  <a16:creationId xmlns:a16="http://schemas.microsoft.com/office/drawing/2014/main" id="{701D5D94-61FE-4464-AB32-E04FCB56402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3" name="Rectangle 14">
                <a:extLst>
                  <a:ext uri="{FF2B5EF4-FFF2-40B4-BE49-F238E27FC236}">
                    <a16:creationId xmlns:a16="http://schemas.microsoft.com/office/drawing/2014/main" id="{7DEC3BA1-D5FD-49DE-B519-70AE3D6FF4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8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วงจรขยายสัญญาณขนาดเล็กทรานซิสเตอร์</a:t>
                </a:r>
              </a:p>
            </p:txBody>
          </p:sp>
          <p:pic>
            <p:nvPicPr>
              <p:cNvPr id="14" name="Picture 15">
                <a:extLst>
                  <a:ext uri="{FF2B5EF4-FFF2-40B4-BE49-F238E27FC236}">
                    <a16:creationId xmlns:a16="http://schemas.microsoft.com/office/drawing/2014/main" id="{9D6425BD-A186-41D8-93CA-1EC697077DA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114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14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>
            <a:extLst>
              <a:ext uri="{FF2B5EF4-FFF2-40B4-BE49-F238E27FC236}">
                <a16:creationId xmlns:a16="http://schemas.microsoft.com/office/drawing/2014/main" id="{7177D4F2-8817-4A04-AE0A-B53E83CDDD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98544" y="1132507"/>
            <a:ext cx="5724128" cy="650875"/>
          </a:xfrm>
          <a:solidFill>
            <a:srgbClr val="FFFF00"/>
          </a:solidFill>
          <a:ln>
            <a:solidFill>
              <a:srgbClr val="FFFF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th-TH" altLang="th-TH" b="1">
                <a:solidFill>
                  <a:srgbClr val="0000FF"/>
                </a:solidFill>
                <a:latin typeface="Angsana New" panose="02020603050405020304" pitchFamily="18" charset="-34"/>
              </a:rPr>
              <a:t>สรุปพารามิเตอร์ในวงจรสมมูลของทรานซิสเตอร์</a:t>
            </a:r>
          </a:p>
        </p:txBody>
      </p:sp>
      <p:sp>
        <p:nvSpPr>
          <p:cNvPr id="22531" name="ตัวแทนหมายเลขภาพนิ่ง 4">
            <a:extLst>
              <a:ext uri="{FF2B5EF4-FFF2-40B4-BE49-F238E27FC236}">
                <a16:creationId xmlns:a16="http://schemas.microsoft.com/office/drawing/2014/main" id="{3559F550-F38C-4A3D-874F-0F0105FD7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1107232-95B8-4F77-BFAC-F396F29BBF91}" type="slidenum">
              <a:rPr lang="en-US" altLang="th-TH" sz="1400"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th-TH" altLang="th-TH" sz="1400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145410" name="Rectangle 2">
            <a:extLst>
              <a:ext uri="{FF2B5EF4-FFF2-40B4-BE49-F238E27FC236}">
                <a16:creationId xmlns:a16="http://schemas.microsoft.com/office/drawing/2014/main" id="{4A5A170F-75F1-4E14-A8A9-CC7D9116F1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1994133"/>
            <a:ext cx="7826375" cy="440120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4572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r>
              <a:rPr lang="th-TH" altLang="th-TH" b="1" dirty="0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จากรูปของ </a:t>
            </a:r>
            <a:r>
              <a:rPr lang="en-US" altLang="th-TH" b="1" dirty="0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model </a:t>
            </a:r>
            <a:r>
              <a:rPr lang="th-TH" altLang="th-TH" b="1" dirty="0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ทั้ง </a:t>
            </a:r>
            <a:r>
              <a:rPr lang="en-US" altLang="th-TH" b="1" dirty="0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 </a:t>
            </a:r>
            <a:r>
              <a:rPr lang="th-TH" altLang="th-TH" b="1" dirty="0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แบบ ของ </a:t>
            </a:r>
            <a:r>
              <a:rPr lang="en-US" altLang="th-TH" b="1" dirty="0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common emitter </a:t>
            </a:r>
            <a:endParaRPr lang="th-TH" altLang="th-TH" b="1" dirty="0">
              <a:solidFill>
                <a:srgbClr val="032AEF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eaLnBrk="1" hangingPunct="1"/>
            <a:r>
              <a:rPr lang="th-TH" altLang="th-TH" b="1" dirty="0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สรุปได้ว่า</a:t>
            </a:r>
            <a:endParaRPr lang="en-US" altLang="th-TH" b="1" dirty="0">
              <a:solidFill>
                <a:srgbClr val="032AEF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eaLnBrk="1" hangingPunct="1"/>
            <a:r>
              <a:rPr lang="en-US" altLang="th-TH" b="1" dirty="0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		h</a:t>
            </a:r>
            <a:r>
              <a:rPr lang="en-US" altLang="th-TH" b="1" baseline="-25000" dirty="0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ie</a:t>
            </a:r>
            <a:r>
              <a:rPr lang="en-US" altLang="th-TH" b="1" dirty="0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	=     </a:t>
            </a:r>
            <a:r>
              <a:rPr lang="en-US" altLang="th-TH" b="1" dirty="0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</a:t>
            </a:r>
            <a:r>
              <a:rPr lang="en-US" altLang="th-TH" b="1" dirty="0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r</a:t>
            </a:r>
            <a:r>
              <a:rPr lang="en-US" altLang="th-TH" b="1" baseline="-25000" dirty="0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e     </a:t>
            </a:r>
            <a:r>
              <a:rPr lang="en-US" altLang="th-TH" b="1" dirty="0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   =     </a:t>
            </a:r>
            <a:r>
              <a:rPr lang="en-US" altLang="th-TH" b="1" dirty="0" err="1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r</a:t>
            </a:r>
            <a:r>
              <a:rPr lang="en-US" altLang="th-TH" b="1" baseline="-25000" dirty="0" err="1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b</a:t>
            </a:r>
            <a:r>
              <a:rPr lang="en-US" altLang="th-TH" b="1" baseline="-25000" dirty="0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        </a:t>
            </a:r>
            <a:r>
              <a:rPr lang="en-US" altLang="th-TH" b="1" dirty="0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=     </a:t>
            </a:r>
            <a:r>
              <a:rPr lang="en-US" altLang="th-TH" b="1" dirty="0" err="1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r</a:t>
            </a:r>
            <a:r>
              <a:rPr lang="en-US" altLang="th-TH" b="1" baseline="-25000" dirty="0" err="1">
                <a:solidFill>
                  <a:srgbClr val="032AEF"/>
                </a:solidFill>
                <a:latin typeface="Symbol" panose="05050102010706020507" pitchFamily="18" charset="2"/>
                <a:cs typeface="TH SarabunPSK" panose="020B0500040200020003" pitchFamily="34" charset="-34"/>
                <a:sym typeface="Symbol" panose="05050102010706020507" pitchFamily="18" charset="2"/>
              </a:rPr>
              <a:t>p</a:t>
            </a:r>
            <a:r>
              <a:rPr lang="en-US" altLang="th-TH" b="1" baseline="-25000" dirty="0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 </a:t>
            </a:r>
          </a:p>
          <a:p>
            <a:pPr eaLnBrk="1" hangingPunct="1"/>
            <a:r>
              <a:rPr lang="en-US" altLang="th-TH" b="1" dirty="0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		</a:t>
            </a:r>
            <a:r>
              <a:rPr lang="en-US" altLang="th-TH" b="1" dirty="0" err="1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h</a:t>
            </a:r>
            <a:r>
              <a:rPr lang="en-US" altLang="th-TH" b="1" baseline="-25000" dirty="0" err="1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fe</a:t>
            </a:r>
            <a:r>
              <a:rPr lang="en-US" altLang="th-TH" b="1" dirty="0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	=    </a:t>
            </a:r>
          </a:p>
          <a:p>
            <a:pPr eaLnBrk="1" hangingPunct="1"/>
            <a:r>
              <a:rPr lang="en-US" altLang="th-TH" b="1" dirty="0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		 </a:t>
            </a:r>
            <a:r>
              <a:rPr lang="en-US" altLang="th-TH" b="1" dirty="0" err="1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i</a:t>
            </a:r>
            <a:r>
              <a:rPr lang="en-US" altLang="th-TH" b="1" baseline="-25000" dirty="0" err="1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C</a:t>
            </a:r>
            <a:r>
              <a:rPr lang="en-US" altLang="th-TH" b="1" dirty="0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        =    I</a:t>
            </a:r>
            <a:r>
              <a:rPr lang="en-US" altLang="th-TH" b="1" baseline="-25000" dirty="0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B </a:t>
            </a:r>
            <a:r>
              <a:rPr lang="en-US" altLang="th-TH" b="1" dirty="0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       =    </a:t>
            </a:r>
            <a:r>
              <a:rPr lang="en-US" altLang="th-TH" b="1" dirty="0" err="1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h</a:t>
            </a:r>
            <a:r>
              <a:rPr lang="en-US" altLang="th-TH" b="1" baseline="-25000" dirty="0" err="1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fe</a:t>
            </a:r>
            <a:r>
              <a:rPr lang="en-US" altLang="th-TH" b="1" dirty="0" err="1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I</a:t>
            </a:r>
            <a:r>
              <a:rPr lang="en-US" altLang="th-TH" b="1" baseline="-25000" dirty="0" err="1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B</a:t>
            </a:r>
            <a:r>
              <a:rPr lang="en-US" altLang="th-TH" b="1" baseline="-25000" dirty="0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  </a:t>
            </a:r>
          </a:p>
          <a:p>
            <a:pPr eaLnBrk="1" hangingPunct="1"/>
            <a:r>
              <a:rPr lang="en-US" altLang="th-TH" b="1" dirty="0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                  </a:t>
            </a:r>
            <a:r>
              <a:rPr lang="en-US" altLang="th-TH" b="1" dirty="0" err="1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iC</a:t>
            </a:r>
            <a:r>
              <a:rPr lang="en-US" altLang="th-TH" b="1" dirty="0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       =   </a:t>
            </a:r>
            <a:r>
              <a:rPr lang="en-US" altLang="th-TH" b="1" dirty="0" err="1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g</a:t>
            </a:r>
            <a:r>
              <a:rPr lang="en-US" altLang="th-TH" b="1" baseline="-25000" dirty="0" err="1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m</a:t>
            </a:r>
            <a:r>
              <a:rPr lang="en-US" altLang="th-TH" b="1" dirty="0" err="1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V</a:t>
            </a:r>
            <a:r>
              <a:rPr lang="en-US" altLang="th-TH" b="1" dirty="0" err="1">
                <a:solidFill>
                  <a:srgbClr val="032AEF"/>
                </a:solidFill>
                <a:latin typeface="Symbol" panose="05050102010706020507" pitchFamily="18" charset="2"/>
                <a:cs typeface="TH SarabunPSK" panose="020B0500040200020003" pitchFamily="34" charset="-34"/>
              </a:rPr>
              <a:t>p</a:t>
            </a:r>
            <a:endParaRPr lang="en-US" altLang="th-TH" b="1" dirty="0">
              <a:solidFill>
                <a:srgbClr val="032AEF"/>
              </a:solidFill>
              <a:latin typeface="Symbol" panose="05050102010706020507" pitchFamily="18" charset="2"/>
              <a:cs typeface="TH SarabunPSK" panose="020B0500040200020003" pitchFamily="34" charset="-34"/>
            </a:endParaRPr>
          </a:p>
          <a:p>
            <a:pPr eaLnBrk="1" hangingPunct="1"/>
            <a:r>
              <a:rPr lang="th-TH" altLang="th-TH" b="1" dirty="0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จากรูปของ </a:t>
            </a:r>
            <a:r>
              <a:rPr lang="en-US" altLang="th-TH" b="1" dirty="0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model </a:t>
            </a:r>
            <a:r>
              <a:rPr lang="th-TH" altLang="th-TH" b="1" dirty="0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ทั้ง </a:t>
            </a:r>
            <a:r>
              <a:rPr lang="en-US" altLang="th-TH" b="1" dirty="0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2 </a:t>
            </a:r>
            <a:r>
              <a:rPr lang="th-TH" altLang="th-TH" b="1" dirty="0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แบบ ของ </a:t>
            </a:r>
            <a:r>
              <a:rPr lang="en-US" altLang="th-TH" b="1" dirty="0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common base </a:t>
            </a:r>
            <a:endParaRPr lang="th-TH" altLang="th-TH" b="1" dirty="0">
              <a:solidFill>
                <a:srgbClr val="032AEF"/>
              </a:solidFill>
              <a:latin typeface="TH SarabunPSK" panose="020B0500040200020003" pitchFamily="34" charset="-34"/>
              <a:cs typeface="TH SarabunPSK" panose="020B0500040200020003" pitchFamily="34" charset="-34"/>
              <a:sym typeface="Symbol" panose="05050102010706020507" pitchFamily="18" charset="2"/>
            </a:endParaRPr>
          </a:p>
          <a:p>
            <a:pPr eaLnBrk="1" hangingPunct="1"/>
            <a:r>
              <a:rPr lang="th-TH" altLang="th-TH" b="1" dirty="0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       สรุปได้ว่า</a:t>
            </a:r>
            <a:endParaRPr lang="en-US" altLang="th-TH" b="1" dirty="0">
              <a:solidFill>
                <a:srgbClr val="032AEF"/>
              </a:solidFill>
              <a:latin typeface="TH SarabunPSK" panose="020B0500040200020003" pitchFamily="34" charset="-34"/>
              <a:cs typeface="TH SarabunPSK" panose="020B0500040200020003" pitchFamily="34" charset="-34"/>
              <a:sym typeface="Symbol" panose="05050102010706020507" pitchFamily="18" charset="2"/>
            </a:endParaRPr>
          </a:p>
          <a:p>
            <a:pPr eaLnBrk="1" hangingPunct="1"/>
            <a:r>
              <a:rPr lang="en-US" altLang="th-TH" b="1" dirty="0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                     </a:t>
            </a:r>
            <a:r>
              <a:rPr lang="en-US" altLang="th-TH" b="1" dirty="0" err="1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h</a:t>
            </a:r>
            <a:r>
              <a:rPr lang="en-US" altLang="th-TH" b="1" baseline="-25000" dirty="0" err="1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ib</a:t>
            </a:r>
            <a:r>
              <a:rPr lang="en-US" altLang="th-TH" b="1" dirty="0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       =   r</a:t>
            </a:r>
            <a:r>
              <a:rPr lang="en-US" altLang="th-TH" b="1" baseline="-25000" dirty="0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e</a:t>
            </a:r>
          </a:p>
          <a:p>
            <a:pPr eaLnBrk="1" hangingPunct="1"/>
            <a:r>
              <a:rPr lang="en-US" altLang="th-TH" b="1" dirty="0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		            </a:t>
            </a:r>
            <a:r>
              <a:rPr lang="en-US" altLang="th-TH" b="1" dirty="0" err="1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h</a:t>
            </a:r>
            <a:r>
              <a:rPr lang="en-US" altLang="th-TH" b="1" baseline="-25000" dirty="0" err="1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fb</a:t>
            </a:r>
            <a:r>
              <a:rPr lang="en-US" altLang="th-TH" b="1" baseline="-25000" dirty="0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  </a:t>
            </a:r>
            <a:r>
              <a:rPr lang="en-US" altLang="th-TH" b="1" dirty="0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      =  -1</a:t>
            </a:r>
          </a:p>
        </p:txBody>
      </p:sp>
      <p:grpSp>
        <p:nvGrpSpPr>
          <p:cNvPr id="5" name="กลุ่ม 4">
            <a:extLst>
              <a:ext uri="{FF2B5EF4-FFF2-40B4-BE49-F238E27FC236}">
                <a16:creationId xmlns:a16="http://schemas.microsoft.com/office/drawing/2014/main" id="{E9C788DB-4961-4790-9CAF-70D3E9298AFF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6" name="Rectangle 3">
              <a:extLst>
                <a:ext uri="{FF2B5EF4-FFF2-40B4-BE49-F238E27FC236}">
                  <a16:creationId xmlns:a16="http://schemas.microsoft.com/office/drawing/2014/main" id="{735989A7-B39A-4637-BA4C-72E0E8455F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7" name="Group 13">
              <a:extLst>
                <a:ext uri="{FF2B5EF4-FFF2-40B4-BE49-F238E27FC236}">
                  <a16:creationId xmlns:a16="http://schemas.microsoft.com/office/drawing/2014/main" id="{6DA8A0C5-4066-4318-96BB-2E3A4376C33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8" name="Rectangle 14">
                <a:extLst>
                  <a:ext uri="{FF2B5EF4-FFF2-40B4-BE49-F238E27FC236}">
                    <a16:creationId xmlns:a16="http://schemas.microsoft.com/office/drawing/2014/main" id="{A7D42753-8CC2-497B-97D1-B1FF3D6432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8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วงจรขยายสัญญาณขนาดเล็กทรานซิสเตอร์</a:t>
                </a:r>
              </a:p>
            </p:txBody>
          </p:sp>
          <p:pic>
            <p:nvPicPr>
              <p:cNvPr id="9" name="Picture 15">
                <a:extLst>
                  <a:ext uri="{FF2B5EF4-FFF2-40B4-BE49-F238E27FC236}">
                    <a16:creationId xmlns:a16="http://schemas.microsoft.com/office/drawing/2014/main" id="{C2197278-9059-4E7E-B3D0-4D3175B5E6E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45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500"/>
                                        <p:tgtEl>
                                          <p:spTgt spid="145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45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45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145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454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3" dur="500"/>
                                        <p:tgtEl>
                                          <p:spTgt spid="1454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6" dur="500"/>
                                        <p:tgtEl>
                                          <p:spTgt spid="1454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1454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1454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ตัวแทนหมายเลขภาพนิ่ง 5">
            <a:extLst>
              <a:ext uri="{FF2B5EF4-FFF2-40B4-BE49-F238E27FC236}">
                <a16:creationId xmlns:a16="http://schemas.microsoft.com/office/drawing/2014/main" id="{6AD0DEA6-EE8E-456C-A1F9-C053D9D5B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A947CC8-1D53-4640-BEAF-6D4F488C085C}" type="slidenum">
              <a:rPr lang="en-US" altLang="th-TH" sz="1400"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th-TH" altLang="th-TH" sz="1400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138243" name="Rectangle 3">
            <a:extLst>
              <a:ext uri="{FF2B5EF4-FFF2-40B4-BE49-F238E27FC236}">
                <a16:creationId xmlns:a16="http://schemas.microsoft.com/office/drawing/2014/main" id="{C482016E-6AE4-4BE8-BDB1-AA77A85F5D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2170634"/>
            <a:ext cx="6840810" cy="353943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marL="342900" indent="-342900">
              <a:tabLst>
                <a:tab pos="1143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tabLst>
                <a:tab pos="1143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257300" indent="-342900">
              <a:tabLst>
                <a:tab pos="1143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tabLst>
                <a:tab pos="1143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tabLst>
                <a:tab pos="1143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1143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1143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1143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1143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r>
              <a:rPr lang="th-TH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     </a:t>
            </a:r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1. </a:t>
            </a:r>
            <a:r>
              <a:rPr lang="th-TH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เขียนวงจรสมมูลของ ทรานซิสเตอร์</a:t>
            </a:r>
          </a:p>
          <a:p>
            <a:pPr lvl="2" eaLnBrk="1" hangingPunct="1"/>
            <a:r>
              <a:rPr lang="en-US" altLang="th-TH" sz="3200" dirty="0">
                <a:solidFill>
                  <a:srgbClr val="0066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</a:t>
            </a:r>
            <a:r>
              <a:rPr lang="th-TH" altLang="th-TH" sz="3200" dirty="0">
                <a:solidFill>
                  <a:srgbClr val="0066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จุดที่ต่อกับไฟเลี้ยงวงจร</a:t>
            </a:r>
            <a:r>
              <a:rPr lang="en-US" altLang="th-TH" sz="3200" dirty="0">
                <a:solidFill>
                  <a:srgbClr val="0066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(DC source)</a:t>
            </a:r>
            <a:r>
              <a:rPr lang="th-TH" altLang="th-TH" sz="3200" dirty="0">
                <a:solidFill>
                  <a:srgbClr val="0066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ให้ต่อลง </a:t>
            </a:r>
            <a:r>
              <a:rPr lang="en-US" altLang="th-TH" sz="3200" dirty="0">
                <a:solidFill>
                  <a:srgbClr val="0066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ground</a:t>
            </a:r>
          </a:p>
          <a:p>
            <a:pPr lvl="2" eaLnBrk="1" hangingPunct="1"/>
            <a:r>
              <a:rPr lang="en-US" altLang="th-TH" sz="3200" dirty="0">
                <a:solidFill>
                  <a:srgbClr val="FF33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</a:t>
            </a:r>
            <a:r>
              <a:rPr lang="th-TH" altLang="th-TH" sz="3200" dirty="0">
                <a:solidFill>
                  <a:srgbClr val="FF33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ตำแหน่งของคาปาซิเตอร์แทนด้วยการ </a:t>
            </a:r>
            <a:r>
              <a:rPr lang="en-US" altLang="th-TH" sz="3200" dirty="0">
                <a:solidFill>
                  <a:srgbClr val="FF33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short circuit</a:t>
            </a:r>
          </a:p>
          <a:p>
            <a:pPr lvl="2" eaLnBrk="1" hangingPunct="1"/>
            <a:r>
              <a:rPr lang="en-US" altLang="th-TH" sz="3200" dirty="0">
                <a:solidFill>
                  <a:srgbClr val="0066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</a:t>
            </a:r>
            <a:r>
              <a:rPr lang="th-TH" altLang="th-TH" sz="3200" dirty="0">
                <a:solidFill>
                  <a:srgbClr val="0066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ต่อตัวต้านทานเข้ากับ วงจรสมมูลของ </a:t>
            </a:r>
          </a:p>
          <a:p>
            <a:pPr lvl="2" eaLnBrk="1" hangingPunct="1"/>
            <a:r>
              <a:rPr lang="th-TH" altLang="th-TH" sz="3200" dirty="0">
                <a:solidFill>
                  <a:srgbClr val="0066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 ทรานซิสเตอร์ ให้ครบทุกขา</a:t>
            </a:r>
          </a:p>
          <a:p>
            <a:pPr eaLnBrk="1" hangingPunct="1"/>
            <a:r>
              <a:rPr lang="th-TH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     </a:t>
            </a:r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5. </a:t>
            </a:r>
            <a:r>
              <a:rPr lang="th-TH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วิเคราะห์หาสมการของ </a:t>
            </a:r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Zi , Zo </a:t>
            </a:r>
            <a:r>
              <a:rPr lang="th-TH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และ  </a:t>
            </a:r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Av</a:t>
            </a:r>
          </a:p>
        </p:txBody>
      </p:sp>
      <p:sp>
        <p:nvSpPr>
          <p:cNvPr id="3" name="สี่เหลี่ยมผืนผ้า 2">
            <a:extLst>
              <a:ext uri="{FF2B5EF4-FFF2-40B4-BE49-F238E27FC236}">
                <a16:creationId xmlns:a16="http://schemas.microsoft.com/office/drawing/2014/main" id="{E3651900-B0DE-4EEB-954A-4201B3250328}"/>
              </a:ext>
            </a:extLst>
          </p:cNvPr>
          <p:cNvSpPr/>
          <p:nvPr/>
        </p:nvSpPr>
        <p:spPr>
          <a:xfrm>
            <a:off x="1331640" y="1354263"/>
            <a:ext cx="302198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th-TH" altLang="th-TH" sz="3200" b="1" dirty="0">
                <a:solidFill>
                  <a:srgbClr val="032AE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หลักการวิเคราะห์เบื้องต้น</a:t>
            </a:r>
          </a:p>
        </p:txBody>
      </p:sp>
      <p:grpSp>
        <p:nvGrpSpPr>
          <p:cNvPr id="12" name="กลุ่ม 11">
            <a:extLst>
              <a:ext uri="{FF2B5EF4-FFF2-40B4-BE49-F238E27FC236}">
                <a16:creationId xmlns:a16="http://schemas.microsoft.com/office/drawing/2014/main" id="{70E79539-4BEF-41DB-849F-EB596E574031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id="{457F0538-B5CE-4436-A585-186A5A859C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0FAAA3E2-ADCD-4DD1-AA85-6857663A93D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C614D371-AFE5-41A4-95CE-C70622FF5C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วงจรขยายคอมมอนอ</a:t>
                </a:r>
                <a:r>
                  <a:rPr lang="th-TH" altLang="th-TH" sz="2800" b="1" dirty="0" err="1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ีมิตเต</a:t>
                </a: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อร์       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8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วงจรขยายสัญญาณขนาดเล็กทรานซิสเตอร์</a:t>
                </a:r>
              </a:p>
            </p:txBody>
          </p:sp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3AA53B75-61BF-4D80-95ED-13ECF7B50A2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8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8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8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38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38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38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ตัวแทนหมายเลขภาพนิ่ง 5">
            <a:extLst>
              <a:ext uri="{FF2B5EF4-FFF2-40B4-BE49-F238E27FC236}">
                <a16:creationId xmlns:a16="http://schemas.microsoft.com/office/drawing/2014/main" id="{34A11D6A-FD29-44BC-9275-352453BB9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AE9A12D-5F44-4E8C-A8F9-77C97B2ECB50}" type="slidenum">
              <a:rPr lang="en-US" altLang="th-TH" sz="1400"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th-TH" altLang="th-TH" sz="1400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55300" name="Rectangle 4">
            <a:extLst>
              <a:ext uri="{FF2B5EF4-FFF2-40B4-BE49-F238E27FC236}">
                <a16:creationId xmlns:a16="http://schemas.microsoft.com/office/drawing/2014/main" id="{6C4AC350-0D3E-4211-890E-27B8B69DFD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1700213"/>
            <a:ext cx="8240712" cy="393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342900" indent="-342900">
              <a:tabLst>
                <a:tab pos="13716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tabLst>
                <a:tab pos="13716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tabLst>
                <a:tab pos="13716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714500" indent="-342900">
              <a:tabLst>
                <a:tab pos="13716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tabLst>
                <a:tab pos="13716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13716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13716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13716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13716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algn="ctr" eaLnBrk="1" hangingPunct="1"/>
            <a:r>
              <a:rPr lang="th-TH" altLang="th-TH" sz="360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การจัดวงจรขยายสัญญาณขนาดเล็ก  ก็แบ่งตามการไบอัส ได้ดังนี้</a:t>
            </a:r>
          </a:p>
          <a:p>
            <a:pPr algn="ctr" eaLnBrk="1" hangingPunct="1"/>
            <a:endParaRPr lang="en-US" altLang="th-TH" sz="360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lvl="3" eaLnBrk="1" hangingPunct="1">
              <a:buFontTx/>
              <a:buAutoNum type="arabicPeriod"/>
            </a:pPr>
            <a:r>
              <a:rPr lang="en-US" altLang="th-TH" sz="3600">
                <a:solidFill>
                  <a:srgbClr val="FF33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คอมมอนอีมิตเตอร์ (Common Emitter)</a:t>
            </a:r>
          </a:p>
          <a:p>
            <a:pPr eaLnBrk="1" hangingPunct="1"/>
            <a:r>
              <a:rPr lang="th-TH" altLang="th-TH" sz="3600">
                <a:latin typeface="TH SarabunPSK" panose="020B0500040200020003" pitchFamily="34" charset="-34"/>
                <a:cs typeface="TH SarabunPSK" panose="020B0500040200020003" pitchFamily="34" charset="-34"/>
              </a:rPr>
              <a:t>                          </a:t>
            </a:r>
            <a:r>
              <a:rPr lang="en-US" altLang="th-TH" sz="3600">
                <a:latin typeface="TH SarabunPSK" panose="020B0500040200020003" pitchFamily="34" charset="-34"/>
                <a:cs typeface="TH SarabunPSK" panose="020B0500040200020003" pitchFamily="34" charset="-34"/>
              </a:rPr>
              <a:t>1.1 </a:t>
            </a:r>
            <a:r>
              <a:rPr lang="th-TH" altLang="th-TH" sz="3600">
                <a:latin typeface="TH SarabunPSK" panose="020B0500040200020003" pitchFamily="34" charset="-34"/>
                <a:cs typeface="TH SarabunPSK" panose="020B0500040200020003" pitchFamily="34" charset="-34"/>
              </a:rPr>
              <a:t>แบบไม่มี </a:t>
            </a:r>
            <a:r>
              <a:rPr lang="en-US" altLang="th-TH" sz="3600">
                <a:latin typeface="TH SarabunPSK" panose="020B0500040200020003" pitchFamily="34" charset="-34"/>
                <a:cs typeface="TH SarabunPSK" panose="020B0500040200020003" pitchFamily="34" charset="-34"/>
              </a:rPr>
              <a:t>R</a:t>
            </a:r>
            <a:r>
              <a:rPr lang="en-US" altLang="th-TH" sz="3600" baseline="-25000">
                <a:latin typeface="TH SarabunPSK" panose="020B0500040200020003" pitchFamily="34" charset="-34"/>
                <a:cs typeface="TH SarabunPSK" panose="020B0500040200020003" pitchFamily="34" charset="-34"/>
              </a:rPr>
              <a:t>E</a:t>
            </a:r>
          </a:p>
          <a:p>
            <a:pPr eaLnBrk="1" hangingPunct="1"/>
            <a:r>
              <a:rPr lang="th-TH" altLang="th-TH" sz="3600">
                <a:latin typeface="TH SarabunPSK" panose="020B0500040200020003" pitchFamily="34" charset="-34"/>
                <a:cs typeface="TH SarabunPSK" panose="020B0500040200020003" pitchFamily="34" charset="-34"/>
              </a:rPr>
              <a:t>                          </a:t>
            </a:r>
            <a:r>
              <a:rPr lang="en-US" altLang="th-TH" sz="3600">
                <a:latin typeface="TH SarabunPSK" panose="020B0500040200020003" pitchFamily="34" charset="-34"/>
                <a:cs typeface="TH SarabunPSK" panose="020B0500040200020003" pitchFamily="34" charset="-34"/>
              </a:rPr>
              <a:t>1.2 </a:t>
            </a:r>
            <a:r>
              <a:rPr lang="th-TH" altLang="th-TH" sz="3600">
                <a:latin typeface="TH SarabunPSK" panose="020B0500040200020003" pitchFamily="34" charset="-34"/>
                <a:cs typeface="TH SarabunPSK" panose="020B0500040200020003" pitchFamily="34" charset="-34"/>
              </a:rPr>
              <a:t>แบบมี </a:t>
            </a:r>
            <a:r>
              <a:rPr lang="en-US" altLang="th-TH" sz="3600">
                <a:latin typeface="TH SarabunPSK" panose="020B0500040200020003" pitchFamily="34" charset="-34"/>
                <a:cs typeface="TH SarabunPSK" panose="020B0500040200020003" pitchFamily="34" charset="-34"/>
              </a:rPr>
              <a:t>R</a:t>
            </a:r>
            <a:r>
              <a:rPr lang="en-US" altLang="th-TH" sz="3600" baseline="-25000">
                <a:latin typeface="TH SarabunPSK" panose="020B0500040200020003" pitchFamily="34" charset="-34"/>
                <a:cs typeface="TH SarabunPSK" panose="020B0500040200020003" pitchFamily="34" charset="-34"/>
              </a:rPr>
              <a:t>E</a:t>
            </a:r>
          </a:p>
          <a:p>
            <a:pPr eaLnBrk="1" hangingPunct="1"/>
            <a:r>
              <a:rPr lang="en-US" altLang="th-TH" sz="3600">
                <a:solidFill>
                  <a:srgbClr val="0066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              2.</a:t>
            </a:r>
            <a:r>
              <a:rPr lang="en-US" altLang="th-TH" sz="360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altLang="th-TH" sz="3600">
                <a:solidFill>
                  <a:srgbClr val="0066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คอมมอนคอลเล็กเตอร์ (Common  Collector)</a:t>
            </a:r>
          </a:p>
          <a:p>
            <a:pPr eaLnBrk="1" hangingPunct="1"/>
            <a:r>
              <a:rPr lang="en-US" altLang="th-TH" sz="3600">
                <a:solidFill>
                  <a:srgbClr val="FF33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              </a:t>
            </a:r>
            <a:r>
              <a:rPr lang="en-US" altLang="th-TH" sz="3600">
                <a:solidFill>
                  <a:srgbClr val="2710CE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</a:t>
            </a:r>
            <a:r>
              <a:rPr lang="th-TH" altLang="th-TH" sz="3600">
                <a:solidFill>
                  <a:srgbClr val="2710CE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คอมมอนเบส(</a:t>
            </a:r>
            <a:r>
              <a:rPr lang="en-US" altLang="th-TH" sz="3600">
                <a:solidFill>
                  <a:srgbClr val="2710CE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Common   Base)</a:t>
            </a:r>
          </a:p>
        </p:txBody>
      </p:sp>
      <p:grpSp>
        <p:nvGrpSpPr>
          <p:cNvPr id="12" name="กลุ่ม 11">
            <a:extLst>
              <a:ext uri="{FF2B5EF4-FFF2-40B4-BE49-F238E27FC236}">
                <a16:creationId xmlns:a16="http://schemas.microsoft.com/office/drawing/2014/main" id="{08818098-0A18-4EA7-BDBB-22DEF980AA6B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id="{5181737F-A03A-437B-938D-E7B90B639D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7C39376D-FA31-4A97-AE04-29CA3D34A27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0EAF19EA-1CB3-444E-A2D8-7BBD16753A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วงจรขยายคอมมอนอ</a:t>
                </a:r>
                <a:r>
                  <a:rPr lang="th-TH" altLang="th-TH" sz="2800" b="1" dirty="0" err="1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ีมิตเต</a:t>
                </a: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อร์       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8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วงจรขยายสัญญาณขนาดเล็กทรานซิสเตอร์</a:t>
                </a:r>
              </a:p>
            </p:txBody>
          </p:sp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C0D771D2-076D-4EFD-8097-EB59A8C5294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53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553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1000"/>
                                        <p:tgtEl>
                                          <p:spTgt spid="553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553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553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4">
            <a:extLst>
              <a:ext uri="{FF2B5EF4-FFF2-40B4-BE49-F238E27FC236}">
                <a16:creationId xmlns:a16="http://schemas.microsoft.com/office/drawing/2014/main" id="{B3AB5AC1-7844-43C6-B1A2-2F8B732F66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62901" y="1168399"/>
            <a:ext cx="4929982" cy="532406"/>
          </a:xfrm>
          <a:solidFill>
            <a:srgbClr val="F9F26B"/>
          </a:solidFill>
        </p:spPr>
        <p:txBody>
          <a:bodyPr/>
          <a:lstStyle/>
          <a:p>
            <a:r>
              <a:rPr lang="th-TH" altLang="th-TH" sz="3200" b="1" dirty="0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วงจรขยายคอมมอนอิมิตเตอร์ แบบไม่มี</a:t>
            </a:r>
            <a:r>
              <a:rPr lang="en-US" altLang="th-TH" sz="3200" b="1" dirty="0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R</a:t>
            </a:r>
            <a:r>
              <a:rPr lang="en-US" altLang="th-TH" sz="3200" b="1" baseline="-25000" dirty="0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E</a:t>
            </a:r>
            <a:r>
              <a:rPr lang="en-US" altLang="th-TH" sz="3200" dirty="0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endParaRPr lang="th-TH" altLang="th-TH" sz="3200" dirty="0">
              <a:solidFill>
                <a:srgbClr val="032AEF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59401" name="Object 9">
            <a:extLst>
              <a:ext uri="{FF2B5EF4-FFF2-40B4-BE49-F238E27FC236}">
                <a16:creationId xmlns:a16="http://schemas.microsoft.com/office/drawing/2014/main" id="{1E5C6160-02E3-4042-8A32-9B1FF317F213}"/>
              </a:ext>
            </a:extLst>
          </p:cNvPr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095080792"/>
              </p:ext>
            </p:extLst>
          </p:nvPr>
        </p:nvGraphicFramePr>
        <p:xfrm>
          <a:off x="662901" y="2204864"/>
          <a:ext cx="3465038" cy="28291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54" name="Visio" r:id="rId3" imgW="2655408" imgH="2168376" progId="Visio.Drawing.11">
                  <p:embed/>
                </p:oleObj>
              </mc:Choice>
              <mc:Fallback>
                <p:oleObj name="Visio" r:id="rId3" imgW="2655408" imgH="2168376" progId="Visio.Drawing.11">
                  <p:embed/>
                  <p:pic>
                    <p:nvPicPr>
                      <p:cNvPr id="0" name="Object 9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2901" y="2204864"/>
                        <a:ext cx="3465038" cy="282919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FFFFCC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403" name="Object 11">
            <a:extLst>
              <a:ext uri="{FF2B5EF4-FFF2-40B4-BE49-F238E27FC236}">
                <a16:creationId xmlns:a16="http://schemas.microsoft.com/office/drawing/2014/main" id="{69AAF5D3-7737-461B-9ECD-44FA466C4255}"/>
              </a:ext>
            </a:extLst>
          </p:cNvPr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990085460"/>
              </p:ext>
            </p:extLst>
          </p:nvPr>
        </p:nvGraphicFramePr>
        <p:xfrm>
          <a:off x="4635713" y="2071306"/>
          <a:ext cx="3644474" cy="29575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55" name="Visio" r:id="rId5" imgW="2812514" imgH="2282558" progId="Visio.Drawing.11">
                  <p:embed/>
                </p:oleObj>
              </mc:Choice>
              <mc:Fallback>
                <p:oleObj name="Visio" r:id="rId5" imgW="2812514" imgH="2282558" progId="Visio.Drawing.11">
                  <p:embed/>
                  <p:pic>
                    <p:nvPicPr>
                      <p:cNvPr id="0" name="Object 11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5713" y="2071306"/>
                        <a:ext cx="3644474" cy="2957536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29" name="ตัวแทนหมายเลขภาพนิ่ง 6">
            <a:extLst>
              <a:ext uri="{FF2B5EF4-FFF2-40B4-BE49-F238E27FC236}">
                <a16:creationId xmlns:a16="http://schemas.microsoft.com/office/drawing/2014/main" id="{FCD01881-7B09-4768-ABF2-65525E110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B4CAF31-3D72-4C76-85CC-79AB67F30111}" type="slidenum">
              <a:rPr lang="en-US" altLang="th-TH" sz="1400"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th-TH" altLang="th-TH" sz="1400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26630" name="Rectangle 6">
            <a:extLst>
              <a:ext uri="{FF2B5EF4-FFF2-40B4-BE49-F238E27FC236}">
                <a16:creationId xmlns:a16="http://schemas.microsoft.com/office/drawing/2014/main" id="{6D9AABB5-E40F-48DA-B355-74452680FD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14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endParaRPr lang="th-TH" altLang="th-TH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041BF7B4-F80C-476D-91E2-C06FA29D10B8}"/>
              </a:ext>
            </a:extLst>
          </p:cNvPr>
          <p:cNvSpPr/>
          <p:nvPr/>
        </p:nvSpPr>
        <p:spPr>
          <a:xfrm>
            <a:off x="1771678" y="5146484"/>
            <a:ext cx="6508509" cy="95410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  <a:defRPr/>
            </a:pPr>
            <a:r>
              <a:rPr lang="th-TH" dirty="0">
                <a:latin typeface="Angsana New" pitchFamily="18" charset="-34"/>
                <a:cs typeface="+mn-cs"/>
              </a:rPr>
              <a:t>มีทั้งวงจรไบอัสคงที่                             ไบอัสด้วยตนเองชนิด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  <a:defRPr/>
            </a:pPr>
            <a:r>
              <a:rPr lang="th-TH" dirty="0">
                <a:latin typeface="Angsana New" pitchFamily="18" charset="-34"/>
                <a:cs typeface="+mn-cs"/>
              </a:rPr>
              <a:t>                                                         มีบายพาสคาปาซิเตอร์</a:t>
            </a:r>
            <a:endParaRPr lang="en-US" baseline="-25000" dirty="0">
              <a:latin typeface="Angsana New" pitchFamily="18" charset="-34"/>
              <a:cs typeface="+mn-cs"/>
            </a:endParaRPr>
          </a:p>
        </p:txBody>
      </p:sp>
      <p:grpSp>
        <p:nvGrpSpPr>
          <p:cNvPr id="15" name="กลุ่ม 14">
            <a:extLst>
              <a:ext uri="{FF2B5EF4-FFF2-40B4-BE49-F238E27FC236}">
                <a16:creationId xmlns:a16="http://schemas.microsoft.com/office/drawing/2014/main" id="{F44EF556-0AA1-43C4-BCF5-D36651CA5899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6" name="Rectangle 3">
              <a:extLst>
                <a:ext uri="{FF2B5EF4-FFF2-40B4-BE49-F238E27FC236}">
                  <a16:creationId xmlns:a16="http://schemas.microsoft.com/office/drawing/2014/main" id="{09641655-4FD9-4ABF-BF45-18F15C2D2B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7" name="Group 13">
              <a:extLst>
                <a:ext uri="{FF2B5EF4-FFF2-40B4-BE49-F238E27FC236}">
                  <a16:creationId xmlns:a16="http://schemas.microsoft.com/office/drawing/2014/main" id="{F63DE5B8-A946-4140-AD5F-6BFFF04FD85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8" name="Rectangle 14">
                <a:extLst>
                  <a:ext uri="{FF2B5EF4-FFF2-40B4-BE49-F238E27FC236}">
                    <a16:creationId xmlns:a16="http://schemas.microsoft.com/office/drawing/2014/main" id="{1A7D73CD-8D93-471A-88AD-607F3867A5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วงจรขยายคอมมอนอ</a:t>
                </a:r>
                <a:r>
                  <a:rPr lang="th-TH" altLang="th-TH" sz="2800" b="1" dirty="0" err="1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ีมิตเต</a:t>
                </a: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อร์       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8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วงจรขยายสัญญาณขนาดเล็กทรานซิสเตอร์</a:t>
                </a:r>
              </a:p>
            </p:txBody>
          </p:sp>
          <p:pic>
            <p:nvPicPr>
              <p:cNvPr id="19" name="Picture 15">
                <a:extLst>
                  <a:ext uri="{FF2B5EF4-FFF2-40B4-BE49-F238E27FC236}">
                    <a16:creationId xmlns:a16="http://schemas.microsoft.com/office/drawing/2014/main" id="{94AFF8D3-6418-46B2-8147-BB51B2F8987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4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4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94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9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9" name="ตัวแทนหมายเลขภาพนิ่ง 6">
            <a:extLst>
              <a:ext uri="{FF2B5EF4-FFF2-40B4-BE49-F238E27FC236}">
                <a16:creationId xmlns:a16="http://schemas.microsoft.com/office/drawing/2014/main" id="{FCD01881-7B09-4768-ABF2-65525E110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B4CAF31-3D72-4C76-85CC-79AB67F30111}" type="slidenum">
              <a:rPr lang="en-US" altLang="th-TH" sz="1400"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th-TH" altLang="th-TH" sz="1400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26630" name="Rectangle 6">
            <a:extLst>
              <a:ext uri="{FF2B5EF4-FFF2-40B4-BE49-F238E27FC236}">
                <a16:creationId xmlns:a16="http://schemas.microsoft.com/office/drawing/2014/main" id="{6D9AABB5-E40F-48DA-B355-74452680FD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14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endParaRPr lang="th-TH" altLang="th-TH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graphicFrame>
        <p:nvGraphicFramePr>
          <p:cNvPr id="59399" name="Object 7">
            <a:extLst>
              <a:ext uri="{FF2B5EF4-FFF2-40B4-BE49-F238E27FC236}">
                <a16:creationId xmlns:a16="http://schemas.microsoft.com/office/drawing/2014/main" id="{CF960212-3DDB-42E8-8B3B-C73EBEB1A89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1512167"/>
              </p:ext>
            </p:extLst>
          </p:nvPr>
        </p:nvGraphicFramePr>
        <p:xfrm>
          <a:off x="4572000" y="2636912"/>
          <a:ext cx="3968610" cy="20326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02" name="Visio" r:id="rId3" imgW="3451464" imgH="1990490" progId="Visio.Drawing.11">
                  <p:embed/>
                </p:oleObj>
              </mc:Choice>
              <mc:Fallback>
                <p:oleObj name="Visio" r:id="rId3" imgW="3451464" imgH="1990490" progId="Visio.Drawing.11">
                  <p:embed/>
                  <p:pic>
                    <p:nvPicPr>
                      <p:cNvPr id="59399" name="Object 7">
                        <a:extLst>
                          <a:ext uri="{FF2B5EF4-FFF2-40B4-BE49-F238E27FC236}">
                            <a16:creationId xmlns:a16="http://schemas.microsoft.com/office/drawing/2014/main" id="{CF960212-3DDB-42E8-8B3B-C73EBEB1A89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2636912"/>
                        <a:ext cx="3968610" cy="203266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FF33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วัตถุ 2">
            <a:extLst>
              <a:ext uri="{FF2B5EF4-FFF2-40B4-BE49-F238E27FC236}">
                <a16:creationId xmlns:a16="http://schemas.microsoft.com/office/drawing/2014/main" id="{8B8D7CB2-8CA0-4343-BFBC-9259DF7D0F7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5906668"/>
              </p:ext>
            </p:extLst>
          </p:nvPr>
        </p:nvGraphicFramePr>
        <p:xfrm>
          <a:off x="323528" y="2348880"/>
          <a:ext cx="3968610" cy="32403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03" name="Visio" r:id="rId5" imgW="2655408" imgH="2168376" progId="Visio.Drawing.11">
                  <p:embed/>
                </p:oleObj>
              </mc:Choice>
              <mc:Fallback>
                <p:oleObj name="Visio" r:id="rId5" imgW="2655408" imgH="2168376" progId="Visio.Drawing.11">
                  <p:embed/>
                  <p:pic>
                    <p:nvPicPr>
                      <p:cNvPr id="3" name="วัตถุ 2">
                        <a:extLst>
                          <a:ext uri="{FF2B5EF4-FFF2-40B4-BE49-F238E27FC236}">
                            <a16:creationId xmlns:a16="http://schemas.microsoft.com/office/drawing/2014/main" id="{8B8D7CB2-8CA0-4343-BFBC-9259DF7D0F7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2348880"/>
                        <a:ext cx="3968610" cy="324036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FFFFCC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4">
            <a:extLst>
              <a:ext uri="{FF2B5EF4-FFF2-40B4-BE49-F238E27FC236}">
                <a16:creationId xmlns:a16="http://schemas.microsoft.com/office/drawing/2014/main" id="{792A04A8-D79C-46D4-BFC1-9E6ABF7196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62901" y="1168399"/>
            <a:ext cx="4929982" cy="532406"/>
          </a:xfrm>
          <a:solidFill>
            <a:srgbClr val="F9F26B"/>
          </a:solidFill>
        </p:spPr>
        <p:txBody>
          <a:bodyPr/>
          <a:lstStyle/>
          <a:p>
            <a:r>
              <a:rPr lang="th-TH" altLang="th-TH" sz="3200" b="1" dirty="0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วงจรขยายคอมมอนอิมิตเตอร์ แบบไม่มี</a:t>
            </a:r>
            <a:r>
              <a:rPr lang="en-US" altLang="th-TH" sz="3200" b="1" dirty="0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R</a:t>
            </a:r>
            <a:r>
              <a:rPr lang="en-US" altLang="th-TH" sz="3200" b="1" baseline="-25000" dirty="0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E</a:t>
            </a:r>
            <a:r>
              <a:rPr lang="en-US" altLang="th-TH" sz="3200" dirty="0">
                <a:solidFill>
                  <a:srgbClr val="032AE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endParaRPr lang="th-TH" altLang="th-TH" sz="3200" dirty="0">
              <a:solidFill>
                <a:srgbClr val="032AEF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21" name="กลุ่ม 20">
            <a:extLst>
              <a:ext uri="{FF2B5EF4-FFF2-40B4-BE49-F238E27FC236}">
                <a16:creationId xmlns:a16="http://schemas.microsoft.com/office/drawing/2014/main" id="{FC5A66D8-5DD9-43C4-ADF6-1F4849B6CDB1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2" name="Rectangle 3">
              <a:extLst>
                <a:ext uri="{FF2B5EF4-FFF2-40B4-BE49-F238E27FC236}">
                  <a16:creationId xmlns:a16="http://schemas.microsoft.com/office/drawing/2014/main" id="{1A021F75-E4AD-49B7-A2D5-C94062BE9B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23" name="Group 13">
              <a:extLst>
                <a:ext uri="{FF2B5EF4-FFF2-40B4-BE49-F238E27FC236}">
                  <a16:creationId xmlns:a16="http://schemas.microsoft.com/office/drawing/2014/main" id="{4F047E79-2378-4672-A424-31B503E9691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24" name="Rectangle 14">
                <a:extLst>
                  <a:ext uri="{FF2B5EF4-FFF2-40B4-BE49-F238E27FC236}">
                    <a16:creationId xmlns:a16="http://schemas.microsoft.com/office/drawing/2014/main" id="{239C8C95-2383-4748-B2B7-53539838DC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วงจรขยายคอมมอนอ</a:t>
                </a:r>
                <a:r>
                  <a:rPr lang="th-TH" altLang="th-TH" sz="2800" b="1" dirty="0" err="1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ีมิตเต</a:t>
                </a: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อร์       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8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วงจรขยายสัญญาณขนาดเล็กทรานซิสเตอร์</a:t>
                </a:r>
              </a:p>
            </p:txBody>
          </p:sp>
          <p:pic>
            <p:nvPicPr>
              <p:cNvPr id="25" name="Picture 15">
                <a:extLst>
                  <a:ext uri="{FF2B5EF4-FFF2-40B4-BE49-F238E27FC236}">
                    <a16:creationId xmlns:a16="http://schemas.microsoft.com/office/drawing/2014/main" id="{2A52D492-E073-45DA-BDC2-C156E87E926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958008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9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ตัวแทนหมายเลขภาพนิ่ง 5">
            <a:extLst>
              <a:ext uri="{FF2B5EF4-FFF2-40B4-BE49-F238E27FC236}">
                <a16:creationId xmlns:a16="http://schemas.microsoft.com/office/drawing/2014/main" id="{9B943E9E-BEF4-4068-A444-08E8E79A3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12787A9-4695-4648-BA17-E700A9DCB507}" type="slidenum">
              <a:rPr lang="en-US" altLang="th-TH" sz="1400"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th-TH" altLang="th-TH" sz="1400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27652" name="Rectangle 3">
            <a:extLst>
              <a:ext uri="{FF2B5EF4-FFF2-40B4-BE49-F238E27FC236}">
                <a16:creationId xmlns:a16="http://schemas.microsoft.com/office/drawing/2014/main" id="{5CA4F56B-C1D6-4DB5-811C-4E16AD503C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14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endParaRPr lang="th-TH" altLang="th-TH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27653" name="Rectangle 5">
            <a:extLst>
              <a:ext uri="{FF2B5EF4-FFF2-40B4-BE49-F238E27FC236}">
                <a16:creationId xmlns:a16="http://schemas.microsoft.com/office/drawing/2014/main" id="{AC8FDBD4-A658-4199-82C8-7E283E2D52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2852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endParaRPr lang="th-TH" altLang="th-TH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60427" name="Rectangle 11">
            <a:extLst>
              <a:ext uri="{FF2B5EF4-FFF2-40B4-BE49-F238E27FC236}">
                <a16:creationId xmlns:a16="http://schemas.microsoft.com/office/drawing/2014/main" id="{1856635C-710A-43AE-8AC2-B24E2B8E01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1529" y="1549399"/>
            <a:ext cx="7239000" cy="4911725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 indent="4572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r>
              <a:rPr lang="en-US" altLang="th-TH" sz="3600">
                <a:latin typeface="TH SarabunPSK" panose="020B0500040200020003" pitchFamily="34" charset="-34"/>
                <a:cs typeface="TH SarabunPSK" panose="020B0500040200020003" pitchFamily="34" charset="-34"/>
              </a:rPr>
              <a:t>พิจารณาอินพุ</a:t>
            </a:r>
            <a:r>
              <a:rPr lang="th-TH" altLang="th-TH" sz="3600">
                <a:latin typeface="TH SarabunPSK" panose="020B0500040200020003" pitchFamily="34" charset="-34"/>
                <a:cs typeface="TH SarabunPSK" panose="020B0500040200020003" pitchFamily="34" charset="-34"/>
              </a:rPr>
              <a:t>ต</a:t>
            </a:r>
            <a:r>
              <a:rPr lang="en-US" altLang="th-TH" sz="3600">
                <a:latin typeface="TH SarabunPSK" panose="020B0500040200020003" pitchFamily="34" charset="-34"/>
                <a:cs typeface="TH SarabunPSK" panose="020B0500040200020003" pitchFamily="34" charset="-34"/>
              </a:rPr>
              <a:t>อิมพีแดนซ์   </a:t>
            </a:r>
          </a:p>
          <a:p>
            <a:pPr eaLnBrk="1" hangingPunct="1"/>
            <a:endParaRPr lang="en-US" altLang="th-TH" sz="200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eaLnBrk="1" hangingPunct="1"/>
            <a:r>
              <a:rPr lang="en-US" altLang="th-TH" sz="1600">
                <a:latin typeface="TH SarabunPSK" panose="020B0500040200020003" pitchFamily="34" charset="-34"/>
                <a:cs typeface="TH SarabunPSK" panose="020B0500040200020003" pitchFamily="34" charset="-34"/>
              </a:rPr>
              <a:t>                  		 </a:t>
            </a:r>
            <a:r>
              <a:rPr lang="en-US" altLang="th-TH" sz="3600">
                <a:latin typeface="TH SarabunPSK" panose="020B0500040200020003" pitchFamily="34" charset="-34"/>
                <a:cs typeface="TH SarabunPSK" panose="020B0500040200020003" pitchFamily="34" charset="-34"/>
              </a:rPr>
              <a:t>Z</a:t>
            </a:r>
            <a:r>
              <a:rPr lang="en-US" altLang="th-TH" sz="3600" baseline="-30000">
                <a:latin typeface="TH SarabunPSK" panose="020B0500040200020003" pitchFamily="34" charset="-34"/>
                <a:cs typeface="TH SarabunPSK" panose="020B0500040200020003" pitchFamily="34" charset="-34"/>
              </a:rPr>
              <a:t>i</a:t>
            </a:r>
            <a:r>
              <a:rPr lang="en-US" altLang="th-TH" sz="3600">
                <a:latin typeface="TH SarabunPSK" panose="020B0500040200020003" pitchFamily="34" charset="-34"/>
                <a:cs typeface="TH SarabunPSK" panose="020B0500040200020003" pitchFamily="34" charset="-34"/>
              </a:rPr>
              <a:t>	=          R</a:t>
            </a:r>
            <a:r>
              <a:rPr lang="en-US" altLang="th-TH" sz="3600" baseline="-30000">
                <a:latin typeface="TH SarabunPSK" panose="020B0500040200020003" pitchFamily="34" charset="-34"/>
                <a:cs typeface="TH SarabunPSK" panose="020B0500040200020003" pitchFamily="34" charset="-34"/>
              </a:rPr>
              <a:t>B</a:t>
            </a:r>
            <a:r>
              <a:rPr lang="en-US" altLang="th-TH" sz="3600">
                <a:latin typeface="TH SarabunPSK" panose="020B0500040200020003" pitchFamily="34" charset="-34"/>
                <a:cs typeface="TH SarabunPSK" panose="020B0500040200020003" pitchFamily="34" charset="-34"/>
              </a:rPr>
              <a:t>  // h</a:t>
            </a:r>
            <a:r>
              <a:rPr lang="en-US" altLang="th-TH" sz="3600" baseline="-30000">
                <a:latin typeface="TH SarabunPSK" panose="020B0500040200020003" pitchFamily="34" charset="-34"/>
                <a:cs typeface="TH SarabunPSK" panose="020B0500040200020003" pitchFamily="34" charset="-34"/>
              </a:rPr>
              <a:t>ie</a:t>
            </a:r>
            <a:endParaRPr lang="en-US" altLang="th-TH" sz="360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eaLnBrk="1" hangingPunct="1"/>
            <a:r>
              <a:rPr lang="th-TH" altLang="th-TH" sz="3600">
                <a:latin typeface="TH SarabunPSK" panose="020B0500040200020003" pitchFamily="34" charset="-34"/>
                <a:cs typeface="TH SarabunPSK" panose="020B0500040200020003" pitchFamily="34" charset="-34"/>
              </a:rPr>
              <a:t>ถ้า </a:t>
            </a:r>
            <a:r>
              <a:rPr lang="en-US" altLang="th-TH" sz="3600">
                <a:latin typeface="TH SarabunPSK" panose="020B0500040200020003" pitchFamily="34" charset="-34"/>
                <a:cs typeface="TH SarabunPSK" panose="020B0500040200020003" pitchFamily="34" charset="-34"/>
              </a:rPr>
              <a:t>R</a:t>
            </a:r>
            <a:r>
              <a:rPr lang="en-US" altLang="th-TH" sz="3600" baseline="-30000">
                <a:latin typeface="TH SarabunPSK" panose="020B0500040200020003" pitchFamily="34" charset="-34"/>
                <a:cs typeface="TH SarabunPSK" panose="020B0500040200020003" pitchFamily="34" charset="-34"/>
              </a:rPr>
              <a:t>B</a:t>
            </a:r>
            <a:r>
              <a:rPr lang="en-US" altLang="th-TH" sz="3600">
                <a:latin typeface="TH SarabunPSK" panose="020B0500040200020003" pitchFamily="34" charset="-34"/>
                <a:cs typeface="TH SarabunPSK" panose="020B0500040200020003" pitchFamily="34" charset="-34"/>
              </a:rPr>
              <a:t>  &gt;&gt;  h</a:t>
            </a:r>
            <a:r>
              <a:rPr lang="en-US" altLang="th-TH" sz="3600" baseline="-30000">
                <a:latin typeface="TH SarabunPSK" panose="020B0500040200020003" pitchFamily="34" charset="-34"/>
                <a:cs typeface="TH SarabunPSK" panose="020B0500040200020003" pitchFamily="34" charset="-34"/>
              </a:rPr>
              <a:t>ie</a:t>
            </a:r>
            <a:endParaRPr lang="en-US" altLang="th-TH" sz="360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eaLnBrk="1" hangingPunct="1"/>
            <a:r>
              <a:rPr lang="en-US" altLang="th-TH" sz="3600">
                <a:latin typeface="TH SarabunPSK" panose="020B0500040200020003" pitchFamily="34" charset="-34"/>
                <a:cs typeface="TH SarabunPSK" panose="020B0500040200020003" pitchFamily="34" charset="-34"/>
              </a:rPr>
              <a:t>			Z</a:t>
            </a:r>
            <a:r>
              <a:rPr lang="en-US" altLang="th-TH" sz="3600" baseline="-30000">
                <a:latin typeface="TH SarabunPSK" panose="020B0500040200020003" pitchFamily="34" charset="-34"/>
                <a:cs typeface="TH SarabunPSK" panose="020B0500040200020003" pitchFamily="34" charset="-34"/>
              </a:rPr>
              <a:t>i</a:t>
            </a:r>
            <a:r>
              <a:rPr lang="en-US" altLang="th-TH" sz="3600">
                <a:latin typeface="TH SarabunPSK" panose="020B0500040200020003" pitchFamily="34" charset="-34"/>
                <a:cs typeface="TH SarabunPSK" panose="020B0500040200020003" pitchFamily="34" charset="-34"/>
              </a:rPr>
              <a:t>	</a:t>
            </a:r>
            <a:r>
              <a:rPr lang="en-US" altLang="th-TH" sz="360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</a:t>
            </a:r>
            <a:r>
              <a:rPr lang="en-US" altLang="th-TH" sz="3600">
                <a:latin typeface="TH SarabunPSK" panose="020B0500040200020003" pitchFamily="34" charset="-34"/>
                <a:cs typeface="TH SarabunPSK" panose="020B0500040200020003" pitchFamily="34" charset="-34"/>
              </a:rPr>
              <a:t>  	</a:t>
            </a:r>
            <a:r>
              <a:rPr lang="en-US" altLang="th-TH" sz="360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h</a:t>
            </a:r>
            <a:r>
              <a:rPr lang="en-US" altLang="th-TH" sz="3600" baseline="-3000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ie</a:t>
            </a:r>
          </a:p>
          <a:p>
            <a:pPr eaLnBrk="1" hangingPunct="1"/>
            <a:endParaRPr lang="en-US" altLang="th-TH" sz="3600" baseline="-30000">
              <a:latin typeface="TH SarabunPSK" panose="020B0500040200020003" pitchFamily="34" charset="-34"/>
              <a:cs typeface="TH SarabunPSK" panose="020B0500040200020003" pitchFamily="34" charset="-34"/>
              <a:sym typeface="Symbol" panose="05050102010706020507" pitchFamily="18" charset="2"/>
            </a:endParaRPr>
          </a:p>
          <a:p>
            <a:pPr eaLnBrk="1" hangingPunct="1"/>
            <a:r>
              <a:rPr lang="en-US" altLang="th-TH" sz="3600">
                <a:latin typeface="TH SarabunPSK" panose="020B0500040200020003" pitchFamily="34" charset="-34"/>
                <a:cs typeface="TH SarabunPSK" panose="020B0500040200020003" pitchFamily="34" charset="-34"/>
              </a:rPr>
              <a:t>พิจารณาเอาท์พุ</a:t>
            </a:r>
            <a:r>
              <a:rPr lang="th-TH" altLang="th-TH" sz="3600">
                <a:latin typeface="TH SarabunPSK" panose="020B0500040200020003" pitchFamily="34" charset="-34"/>
                <a:cs typeface="TH SarabunPSK" panose="020B0500040200020003" pitchFamily="34" charset="-34"/>
              </a:rPr>
              <a:t>ต</a:t>
            </a:r>
            <a:r>
              <a:rPr lang="en-US" altLang="th-TH" sz="3600">
                <a:latin typeface="TH SarabunPSK" panose="020B0500040200020003" pitchFamily="34" charset="-34"/>
                <a:cs typeface="TH SarabunPSK" panose="020B0500040200020003" pitchFamily="34" charset="-34"/>
              </a:rPr>
              <a:t>อิมพีแดนซ์</a:t>
            </a:r>
          </a:p>
          <a:p>
            <a:pPr eaLnBrk="1" hangingPunct="1"/>
            <a:endParaRPr lang="en-US" altLang="th-TH" sz="2000">
              <a:latin typeface="TH SarabunPSK" panose="020B0500040200020003" pitchFamily="34" charset="-34"/>
              <a:cs typeface="TH SarabunPSK" panose="020B0500040200020003" pitchFamily="34" charset="-34"/>
              <a:sym typeface="Symbol" panose="05050102010706020507" pitchFamily="18" charset="2"/>
            </a:endParaRPr>
          </a:p>
          <a:p>
            <a:pPr eaLnBrk="1" hangingPunct="1"/>
            <a:r>
              <a:rPr lang="en-US" altLang="th-TH" sz="360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			Z</a:t>
            </a:r>
            <a:r>
              <a:rPr lang="en-US" altLang="th-TH" sz="3600" baseline="-3000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O</a:t>
            </a:r>
            <a:r>
              <a:rPr lang="en-US" altLang="th-TH" sz="360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	=   	R</a:t>
            </a:r>
            <a:r>
              <a:rPr lang="en-US" altLang="th-TH" sz="3600" baseline="-3000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C</a:t>
            </a:r>
            <a:endParaRPr lang="en-US" altLang="th-TH" sz="3600">
              <a:latin typeface="TH SarabunPSK" panose="020B0500040200020003" pitchFamily="34" charset="-34"/>
              <a:cs typeface="TH SarabunPSK" panose="020B0500040200020003" pitchFamily="34" charset="-34"/>
              <a:sym typeface="Symbol" panose="05050102010706020507" pitchFamily="18" charset="2"/>
            </a:endParaRPr>
          </a:p>
          <a:p>
            <a:pPr eaLnBrk="1" hangingPunct="1"/>
            <a:endParaRPr lang="en-US" altLang="th-TH" sz="3600">
              <a:latin typeface="TH SarabunPSK" panose="020B0500040200020003" pitchFamily="34" charset="-34"/>
              <a:cs typeface="TH SarabunPSK" panose="020B0500040200020003" pitchFamily="34" charset="-34"/>
              <a:sym typeface="Symbol" panose="05050102010706020507" pitchFamily="18" charset="2"/>
            </a:endParaRPr>
          </a:p>
        </p:txBody>
      </p:sp>
      <p:sp>
        <p:nvSpPr>
          <p:cNvPr id="27655" name="Rectangle 13">
            <a:extLst>
              <a:ext uri="{FF2B5EF4-FFF2-40B4-BE49-F238E27FC236}">
                <a16:creationId xmlns:a16="http://schemas.microsoft.com/office/drawing/2014/main" id="{3D3572AB-CC5D-40A2-B248-7185774665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4767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endParaRPr lang="th-TH" altLang="th-TH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grpSp>
        <p:nvGrpSpPr>
          <p:cNvPr id="14" name="กลุ่ม 13">
            <a:extLst>
              <a:ext uri="{FF2B5EF4-FFF2-40B4-BE49-F238E27FC236}">
                <a16:creationId xmlns:a16="http://schemas.microsoft.com/office/drawing/2014/main" id="{FA369E71-6664-4566-A7AC-9BC9BDB5254A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5" name="Rectangle 3">
              <a:extLst>
                <a:ext uri="{FF2B5EF4-FFF2-40B4-BE49-F238E27FC236}">
                  <a16:creationId xmlns:a16="http://schemas.microsoft.com/office/drawing/2014/main" id="{1F418CA0-9760-4CF6-B7F7-60AAFD9B48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6" name="Group 13">
              <a:extLst>
                <a:ext uri="{FF2B5EF4-FFF2-40B4-BE49-F238E27FC236}">
                  <a16:creationId xmlns:a16="http://schemas.microsoft.com/office/drawing/2014/main" id="{A7368CB0-2862-4709-A893-7E97B0B251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7" name="Rectangle 14">
                <a:extLst>
                  <a:ext uri="{FF2B5EF4-FFF2-40B4-BE49-F238E27FC236}">
                    <a16:creationId xmlns:a16="http://schemas.microsoft.com/office/drawing/2014/main" id="{87918610-AEF4-4C2F-A326-7305044B99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วงจรขยายคอมมอนอ</a:t>
                </a:r>
                <a:r>
                  <a:rPr lang="th-TH" altLang="th-TH" sz="2800" b="1" dirty="0" err="1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ีมิตเต</a:t>
                </a: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อร์       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8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วงจรขยายสัญญาณขนาดเล็กทรานซิสเตอร์</a:t>
                </a:r>
              </a:p>
            </p:txBody>
          </p:sp>
          <p:pic>
            <p:nvPicPr>
              <p:cNvPr id="18" name="Picture 15">
                <a:extLst>
                  <a:ext uri="{FF2B5EF4-FFF2-40B4-BE49-F238E27FC236}">
                    <a16:creationId xmlns:a16="http://schemas.microsoft.com/office/drawing/2014/main" id="{30A1D59D-C479-4E10-ACCD-72FE2C9A771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04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604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5" dur="500"/>
                                        <p:tgtEl>
                                          <p:spTgt spid="604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8" dur="500"/>
                                        <p:tgtEl>
                                          <p:spTgt spid="604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ตัวแทนหมายเลขภาพนิ่ง 5">
            <a:extLst>
              <a:ext uri="{FF2B5EF4-FFF2-40B4-BE49-F238E27FC236}">
                <a16:creationId xmlns:a16="http://schemas.microsoft.com/office/drawing/2014/main" id="{93594BBA-B403-460C-A937-18C08ADF5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33ADAE1-5C38-48A5-946D-D651F5940172}" type="slidenum">
              <a:rPr lang="en-US" altLang="th-TH" sz="1400"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th-TH" altLang="th-TH" sz="1400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28676" name="Rectangle 2">
            <a:extLst>
              <a:ext uri="{FF2B5EF4-FFF2-40B4-BE49-F238E27FC236}">
                <a16:creationId xmlns:a16="http://schemas.microsoft.com/office/drawing/2014/main" id="{EAA6B961-91AA-4081-8025-E8DDDFFD16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14600"/>
            <a:ext cx="9144000" cy="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endParaRPr lang="th-TH" altLang="th-TH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graphicFrame>
        <p:nvGraphicFramePr>
          <p:cNvPr id="139268" name="Object 4">
            <a:extLst>
              <a:ext uri="{FF2B5EF4-FFF2-40B4-BE49-F238E27FC236}">
                <a16:creationId xmlns:a16="http://schemas.microsoft.com/office/drawing/2014/main" id="{0D845356-79D0-4165-AF49-EFE9582B8CA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2710751"/>
              </p:ext>
            </p:extLst>
          </p:nvPr>
        </p:nvGraphicFramePr>
        <p:xfrm>
          <a:off x="3004356" y="1843086"/>
          <a:ext cx="2478087" cy="1068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93" name="สมการ" r:id="rId4" imgW="1155700" imgH="508000" progId="Equation.3">
                  <p:embed/>
                </p:oleObj>
              </mc:Choice>
              <mc:Fallback>
                <p:oleObj name="สมการ" r:id="rId4" imgW="1155700" imgH="5080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4356" y="1843086"/>
                        <a:ext cx="2478087" cy="1068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79" name="Rectangle 5">
            <a:extLst>
              <a:ext uri="{FF2B5EF4-FFF2-40B4-BE49-F238E27FC236}">
                <a16:creationId xmlns:a16="http://schemas.microsoft.com/office/drawing/2014/main" id="{E90CB12F-6A89-48A6-9D84-4299178CE0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4767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endParaRPr lang="th-TH" altLang="th-TH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139270" name="Rectangle 6">
            <a:extLst>
              <a:ext uri="{FF2B5EF4-FFF2-40B4-BE49-F238E27FC236}">
                <a16:creationId xmlns:a16="http://schemas.microsoft.com/office/drawing/2014/main" id="{6C0CFD0D-E7E7-449C-870D-90D52701A1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4400" y="3030538"/>
            <a:ext cx="6696075" cy="228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4572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r>
              <a:rPr lang="en-US" altLang="th-TH" sz="3600">
                <a:latin typeface="Angsana New" panose="02020603050405020304" pitchFamily="18" charset="-34"/>
              </a:rPr>
              <a:t>	</a:t>
            </a:r>
            <a:r>
              <a:rPr lang="en-US" altLang="th-TH" sz="3600">
                <a:latin typeface="TH SarabunPSK" panose="020B0500040200020003" pitchFamily="34" charset="-34"/>
                <a:cs typeface="TH SarabunPSK" panose="020B0500040200020003" pitchFamily="34" charset="-34"/>
              </a:rPr>
              <a:t>V</a:t>
            </a:r>
            <a:r>
              <a:rPr lang="en-US" altLang="th-TH" sz="3600" baseline="-30000">
                <a:latin typeface="TH SarabunPSK" panose="020B0500040200020003" pitchFamily="34" charset="-34"/>
                <a:cs typeface="TH SarabunPSK" panose="020B0500040200020003" pitchFamily="34" charset="-34"/>
              </a:rPr>
              <a:t>O</a:t>
            </a:r>
            <a:r>
              <a:rPr lang="en-US" altLang="th-TH" sz="3600">
                <a:latin typeface="TH SarabunPSK" panose="020B0500040200020003" pitchFamily="34" charset="-34"/>
                <a:cs typeface="TH SarabunPSK" panose="020B0500040200020003" pitchFamily="34" charset="-34"/>
              </a:rPr>
              <a:t>	= 	-I</a:t>
            </a:r>
            <a:r>
              <a:rPr lang="en-US" altLang="th-TH" sz="3600" baseline="-30000">
                <a:latin typeface="TH SarabunPSK" panose="020B0500040200020003" pitchFamily="34" charset="-34"/>
                <a:cs typeface="TH SarabunPSK" panose="020B0500040200020003" pitchFamily="34" charset="-34"/>
              </a:rPr>
              <a:t>C</a:t>
            </a:r>
            <a:r>
              <a:rPr lang="en-US" altLang="th-TH">
                <a:latin typeface="TH SarabunPSK" panose="020B0500040200020003" pitchFamily="34" charset="-34"/>
                <a:cs typeface="TH SarabunPSK" panose="020B0500040200020003" pitchFamily="34" charset="-34"/>
              </a:rPr>
              <a:t>·</a:t>
            </a:r>
            <a:r>
              <a:rPr lang="en-US" altLang="th-TH" sz="3600">
                <a:latin typeface="TH SarabunPSK" panose="020B0500040200020003" pitchFamily="34" charset="-34"/>
                <a:cs typeface="TH SarabunPSK" panose="020B0500040200020003" pitchFamily="34" charset="-34"/>
              </a:rPr>
              <a:t>R</a:t>
            </a:r>
            <a:r>
              <a:rPr lang="en-US" altLang="th-TH" sz="3600" baseline="-30000">
                <a:latin typeface="TH SarabunPSK" panose="020B0500040200020003" pitchFamily="34" charset="-34"/>
                <a:cs typeface="TH SarabunPSK" panose="020B0500040200020003" pitchFamily="34" charset="-34"/>
              </a:rPr>
              <a:t>C</a:t>
            </a:r>
          </a:p>
          <a:p>
            <a:pPr eaLnBrk="1" hangingPunct="1"/>
            <a:r>
              <a:rPr lang="en-US" altLang="th-TH" sz="3600" baseline="-30000">
                <a:latin typeface="TH SarabunPSK" panose="020B0500040200020003" pitchFamily="34" charset="-34"/>
                <a:cs typeface="TH SarabunPSK" panose="020B0500040200020003" pitchFamily="34" charset="-34"/>
              </a:rPr>
              <a:t>	</a:t>
            </a:r>
            <a:r>
              <a:rPr lang="en-US" altLang="th-TH" sz="3600">
                <a:latin typeface="TH SarabunPSK" panose="020B0500040200020003" pitchFamily="34" charset="-34"/>
                <a:cs typeface="TH SarabunPSK" panose="020B0500040200020003" pitchFamily="34" charset="-34"/>
              </a:rPr>
              <a:t>	= 	- h</a:t>
            </a:r>
            <a:r>
              <a:rPr lang="en-US" altLang="th-TH" sz="3600" baseline="-30000">
                <a:latin typeface="TH SarabunPSK" panose="020B0500040200020003" pitchFamily="34" charset="-34"/>
                <a:cs typeface="TH SarabunPSK" panose="020B0500040200020003" pitchFamily="34" charset="-34"/>
              </a:rPr>
              <a:t>fe</a:t>
            </a:r>
            <a:r>
              <a:rPr lang="en-US" altLang="th-TH">
                <a:latin typeface="TH SarabunPSK" panose="020B0500040200020003" pitchFamily="34" charset="-34"/>
                <a:cs typeface="TH SarabunPSK" panose="020B0500040200020003" pitchFamily="34" charset="-34"/>
              </a:rPr>
              <a:t>·</a:t>
            </a:r>
            <a:r>
              <a:rPr lang="en-US" altLang="th-TH" sz="3600">
                <a:latin typeface="TH SarabunPSK" panose="020B0500040200020003" pitchFamily="34" charset="-34"/>
                <a:cs typeface="TH SarabunPSK" panose="020B0500040200020003" pitchFamily="34" charset="-34"/>
              </a:rPr>
              <a:t>i</a:t>
            </a:r>
            <a:r>
              <a:rPr lang="en-US" altLang="th-TH" sz="3600" baseline="-30000">
                <a:latin typeface="TH SarabunPSK" panose="020B0500040200020003" pitchFamily="34" charset="-34"/>
                <a:cs typeface="TH SarabunPSK" panose="020B0500040200020003" pitchFamily="34" charset="-34"/>
              </a:rPr>
              <a:t>b</a:t>
            </a:r>
            <a:r>
              <a:rPr lang="en-US" altLang="th-TH">
                <a:latin typeface="TH SarabunPSK" panose="020B0500040200020003" pitchFamily="34" charset="-34"/>
                <a:cs typeface="TH SarabunPSK" panose="020B0500040200020003" pitchFamily="34" charset="-34"/>
              </a:rPr>
              <a:t>·</a:t>
            </a:r>
            <a:r>
              <a:rPr lang="en-US" altLang="th-TH" sz="3600">
                <a:latin typeface="TH SarabunPSK" panose="020B0500040200020003" pitchFamily="34" charset="-34"/>
                <a:cs typeface="TH SarabunPSK" panose="020B0500040200020003" pitchFamily="34" charset="-34"/>
              </a:rPr>
              <a:t>R</a:t>
            </a:r>
            <a:r>
              <a:rPr lang="en-US" altLang="th-TH" sz="3600" baseline="-30000">
                <a:latin typeface="TH SarabunPSK" panose="020B0500040200020003" pitchFamily="34" charset="-34"/>
                <a:cs typeface="TH SarabunPSK" panose="020B0500040200020003" pitchFamily="34" charset="-34"/>
              </a:rPr>
              <a:t>C</a:t>
            </a:r>
            <a:endParaRPr lang="en-US" altLang="th-TH" sz="360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eaLnBrk="1" hangingPunct="1"/>
            <a:r>
              <a:rPr lang="en-US" altLang="th-TH" sz="3600">
                <a:latin typeface="TH SarabunPSK" panose="020B0500040200020003" pitchFamily="34" charset="-34"/>
                <a:cs typeface="TH SarabunPSK" panose="020B0500040200020003" pitchFamily="34" charset="-34"/>
              </a:rPr>
              <a:t>	V</a:t>
            </a:r>
            <a:r>
              <a:rPr lang="en-US" altLang="th-TH" sz="3600" baseline="-30000">
                <a:latin typeface="TH SarabunPSK" panose="020B0500040200020003" pitchFamily="34" charset="-34"/>
                <a:cs typeface="TH SarabunPSK" panose="020B0500040200020003" pitchFamily="34" charset="-34"/>
              </a:rPr>
              <a:t>i</a:t>
            </a:r>
            <a:r>
              <a:rPr lang="en-US" altLang="th-TH" sz="3600">
                <a:latin typeface="TH SarabunPSK" panose="020B0500040200020003" pitchFamily="34" charset="-34"/>
                <a:cs typeface="TH SarabunPSK" panose="020B0500040200020003" pitchFamily="34" charset="-34"/>
              </a:rPr>
              <a:t>	=  	i</a:t>
            </a:r>
            <a:r>
              <a:rPr lang="en-US" altLang="th-TH" sz="3600" baseline="-30000">
                <a:latin typeface="TH SarabunPSK" panose="020B0500040200020003" pitchFamily="34" charset="-34"/>
                <a:cs typeface="TH SarabunPSK" panose="020B0500040200020003" pitchFamily="34" charset="-34"/>
              </a:rPr>
              <a:t>b</a:t>
            </a:r>
            <a:r>
              <a:rPr lang="en-US" altLang="th-TH">
                <a:latin typeface="TH SarabunPSK" panose="020B0500040200020003" pitchFamily="34" charset="-34"/>
                <a:cs typeface="TH SarabunPSK" panose="020B0500040200020003" pitchFamily="34" charset="-34"/>
              </a:rPr>
              <a:t>·</a:t>
            </a:r>
            <a:r>
              <a:rPr lang="en-US" altLang="th-TH" sz="3600">
                <a:latin typeface="TH SarabunPSK" panose="020B0500040200020003" pitchFamily="34" charset="-34"/>
                <a:cs typeface="TH SarabunPSK" panose="020B0500040200020003" pitchFamily="34" charset="-34"/>
              </a:rPr>
              <a:t>h</a:t>
            </a:r>
            <a:r>
              <a:rPr lang="en-US" altLang="th-TH" sz="3600" baseline="-30000">
                <a:latin typeface="TH SarabunPSK" panose="020B0500040200020003" pitchFamily="34" charset="-34"/>
                <a:cs typeface="TH SarabunPSK" panose="020B0500040200020003" pitchFamily="34" charset="-34"/>
              </a:rPr>
              <a:t>ie</a:t>
            </a:r>
            <a:endParaRPr lang="en-US" altLang="th-TH" sz="360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eaLnBrk="1" hangingPunct="1"/>
            <a:endParaRPr lang="en-US" altLang="th-TH" sz="3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139271" name="Object 7">
            <a:extLst>
              <a:ext uri="{FF2B5EF4-FFF2-40B4-BE49-F238E27FC236}">
                <a16:creationId xmlns:a16="http://schemas.microsoft.com/office/drawing/2014/main" id="{C432D5D3-7E1A-4382-8881-CAF54D02642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22463" y="5089525"/>
          <a:ext cx="5624512" cy="1303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94" name="สมการ" r:id="rId6" imgW="2438400" imgH="558800" progId="Equation.3">
                  <p:embed/>
                </p:oleObj>
              </mc:Choice>
              <mc:Fallback>
                <p:oleObj name="สมการ" r:id="rId6" imgW="2438400" imgH="5588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2463" y="5089525"/>
                        <a:ext cx="5624512" cy="130333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82" name="Rectangle 8">
            <a:extLst>
              <a:ext uri="{FF2B5EF4-FFF2-40B4-BE49-F238E27FC236}">
                <a16:creationId xmlns:a16="http://schemas.microsoft.com/office/drawing/2014/main" id="{33A346AB-EEFB-4AD0-8DB4-E0B978981D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1118393"/>
            <a:ext cx="3968750" cy="646113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en-US" altLang="th-TH" sz="3600">
                <a:highlight>
                  <a:srgbClr val="FFFF00"/>
                </a:highlight>
                <a:latin typeface="Angsana New" panose="02020603050405020304" pitchFamily="18" charset="-34"/>
                <a:cs typeface="Angsana New" panose="02020603050405020304" pitchFamily="18" charset="-34"/>
              </a:rPr>
              <a:t>พิจารณาอัตราขยายแรงดัน(Av)</a:t>
            </a:r>
            <a:endParaRPr lang="th-TH" altLang="th-TH" sz="3600">
              <a:highlight>
                <a:srgbClr val="FFFF00"/>
              </a:highlight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grpSp>
        <p:nvGrpSpPr>
          <p:cNvPr id="17" name="กลุ่ม 16">
            <a:extLst>
              <a:ext uri="{FF2B5EF4-FFF2-40B4-BE49-F238E27FC236}">
                <a16:creationId xmlns:a16="http://schemas.microsoft.com/office/drawing/2014/main" id="{C7B2FB2D-F7FF-438C-89A2-254EB0E8A39A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8" name="Rectangle 3">
              <a:extLst>
                <a:ext uri="{FF2B5EF4-FFF2-40B4-BE49-F238E27FC236}">
                  <a16:creationId xmlns:a16="http://schemas.microsoft.com/office/drawing/2014/main" id="{CD4076F3-6657-4BF2-8A60-F30E94A386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9" name="Group 13">
              <a:extLst>
                <a:ext uri="{FF2B5EF4-FFF2-40B4-BE49-F238E27FC236}">
                  <a16:creationId xmlns:a16="http://schemas.microsoft.com/office/drawing/2014/main" id="{EB7E590F-B80C-40BF-AD8A-A1BFB2E36D7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20" name="Rectangle 14">
                <a:extLst>
                  <a:ext uri="{FF2B5EF4-FFF2-40B4-BE49-F238E27FC236}">
                    <a16:creationId xmlns:a16="http://schemas.microsoft.com/office/drawing/2014/main" id="{4C8F1DDD-AE93-4361-80ED-A803F7DDF8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วงจรขยายคอมมอนอ</a:t>
                </a:r>
                <a:r>
                  <a:rPr lang="th-TH" altLang="th-TH" sz="2800" b="1" dirty="0" err="1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ีมิตเต</a:t>
                </a: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อร์       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8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วงจรขยายสัญญาณขนาดเล็กทรานซิสเตอร์</a:t>
                </a:r>
              </a:p>
            </p:txBody>
          </p:sp>
          <p:pic>
            <p:nvPicPr>
              <p:cNvPr id="21" name="Picture 15">
                <a:extLst>
                  <a:ext uri="{FF2B5EF4-FFF2-40B4-BE49-F238E27FC236}">
                    <a16:creationId xmlns:a16="http://schemas.microsoft.com/office/drawing/2014/main" id="{5F3310A6-39F9-49D8-B211-E8877030678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9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9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3" dur="500"/>
                                        <p:tgtEl>
                                          <p:spTgt spid="139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6" dur="500"/>
                                        <p:tgtEl>
                                          <p:spTgt spid="1392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1392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39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1321" name="Object 9">
            <a:extLst>
              <a:ext uri="{FF2B5EF4-FFF2-40B4-BE49-F238E27FC236}">
                <a16:creationId xmlns:a16="http://schemas.microsoft.com/office/drawing/2014/main" id="{44F5A908-2F93-4279-A962-BE10375EEC55}"/>
              </a:ext>
            </a:extLst>
          </p:cNvPr>
          <p:cNvGraphicFramePr>
            <a:graphicFrameLocks noGrp="1" noChangeAspect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938716505"/>
              </p:ext>
            </p:extLst>
          </p:nvPr>
        </p:nvGraphicFramePr>
        <p:xfrm>
          <a:off x="1703555" y="3539641"/>
          <a:ext cx="2453873" cy="846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3" name="สมการ" r:id="rId4" imgW="1473200" imgH="508000" progId="Equation.3">
                  <p:embed/>
                </p:oleObj>
              </mc:Choice>
              <mc:Fallback>
                <p:oleObj name="สมการ" r:id="rId4" imgW="1473200" imgH="508000" progId="Equation.3">
                  <p:embed/>
                  <p:pic>
                    <p:nvPicPr>
                      <p:cNvPr id="0" name="Object 9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03555" y="3539641"/>
                        <a:ext cx="2453873" cy="8461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1322" name="Object 10">
            <a:extLst>
              <a:ext uri="{FF2B5EF4-FFF2-40B4-BE49-F238E27FC236}">
                <a16:creationId xmlns:a16="http://schemas.microsoft.com/office/drawing/2014/main" id="{DDB1D9B5-334C-47EB-A6D1-0762040F47D7}"/>
              </a:ext>
            </a:extLst>
          </p:cNvPr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3765950536"/>
              </p:ext>
            </p:extLst>
          </p:nvPr>
        </p:nvGraphicFramePr>
        <p:xfrm>
          <a:off x="5248275" y="3496651"/>
          <a:ext cx="2443163" cy="896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4" name="สมการ" r:id="rId6" imgW="1384300" imgH="508000" progId="Equation.3">
                  <p:embed/>
                </p:oleObj>
              </mc:Choice>
              <mc:Fallback>
                <p:oleObj name="สมการ" r:id="rId6" imgW="1384300" imgH="508000" progId="Equation.3">
                  <p:embed/>
                  <p:pic>
                    <p:nvPicPr>
                      <p:cNvPr id="0" name="Object 10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48275" y="3496651"/>
                        <a:ext cx="2443163" cy="8969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1323" name="Object 11">
            <a:extLst>
              <a:ext uri="{FF2B5EF4-FFF2-40B4-BE49-F238E27FC236}">
                <a16:creationId xmlns:a16="http://schemas.microsoft.com/office/drawing/2014/main" id="{09BD3383-AE04-445D-A706-3051F435610C}"/>
              </a:ext>
            </a:extLst>
          </p:cNvPr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3802128430"/>
              </p:ext>
            </p:extLst>
          </p:nvPr>
        </p:nvGraphicFramePr>
        <p:xfrm>
          <a:off x="1425849" y="4725989"/>
          <a:ext cx="2865435" cy="11461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5" name="สมการ" r:id="rId8" imgW="1270000" imgH="508000" progId="Equation.3">
                  <p:embed/>
                </p:oleObj>
              </mc:Choice>
              <mc:Fallback>
                <p:oleObj name="สมการ" r:id="rId8" imgW="1270000" imgH="508000" progId="Equation.3">
                  <p:embed/>
                  <p:pic>
                    <p:nvPicPr>
                      <p:cNvPr id="0" name="Object 11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5849" y="4725989"/>
                        <a:ext cx="2865435" cy="1146174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1324" name="Object 12">
            <a:extLst>
              <a:ext uri="{FF2B5EF4-FFF2-40B4-BE49-F238E27FC236}">
                <a16:creationId xmlns:a16="http://schemas.microsoft.com/office/drawing/2014/main" id="{0A0F4B20-49EC-4C7B-AD8B-6D0E15DA7B9F}"/>
              </a:ext>
            </a:extLst>
          </p:cNvPr>
          <p:cNvGraphicFramePr>
            <a:graphicFrameLocks noGrp="1" noChangeAspect="1"/>
          </p:cNvGraphicFramePr>
          <p:nvPr>
            <p:ph sz="quarter" idx="4"/>
          </p:nvPr>
        </p:nvGraphicFramePr>
        <p:xfrm>
          <a:off x="5138738" y="4808538"/>
          <a:ext cx="2552700" cy="106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6" name="สมการ" r:id="rId10" imgW="1219200" imgH="508000" progId="Equation.3">
                  <p:embed/>
                </p:oleObj>
              </mc:Choice>
              <mc:Fallback>
                <p:oleObj name="สมการ" r:id="rId10" imgW="1219200" imgH="508000" progId="Equation.3">
                  <p:embed/>
                  <p:pic>
                    <p:nvPicPr>
                      <p:cNvPr id="0" name="Object 1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38738" y="4808538"/>
                        <a:ext cx="2552700" cy="10636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7" name="ตัวแทนหมายเลขภาพนิ่ง 8">
            <a:extLst>
              <a:ext uri="{FF2B5EF4-FFF2-40B4-BE49-F238E27FC236}">
                <a16:creationId xmlns:a16="http://schemas.microsoft.com/office/drawing/2014/main" id="{45A7E765-2EC1-4F4D-B2CF-BAB977279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F2F9876-C14E-4716-971D-6357ED489456}" type="slidenum">
              <a:rPr lang="en-US" altLang="th-TH" sz="1400"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th-TH" altLang="th-TH" sz="1400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30728" name="Rectangle 2">
            <a:extLst>
              <a:ext uri="{FF2B5EF4-FFF2-40B4-BE49-F238E27FC236}">
                <a16:creationId xmlns:a16="http://schemas.microsoft.com/office/drawing/2014/main" id="{9FB8872D-E6B9-4CEE-98E4-A8A6EA654B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14600"/>
            <a:ext cx="9144000" cy="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endParaRPr lang="th-TH" altLang="th-TH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30730" name="Rectangle 5">
            <a:extLst>
              <a:ext uri="{FF2B5EF4-FFF2-40B4-BE49-F238E27FC236}">
                <a16:creationId xmlns:a16="http://schemas.microsoft.com/office/drawing/2014/main" id="{DBB0D916-FE43-4154-9D01-61483F8E23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4767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endParaRPr lang="th-TH" altLang="th-TH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grpSp>
        <p:nvGrpSpPr>
          <p:cNvPr id="3" name="กลุ่ม 2">
            <a:extLst>
              <a:ext uri="{FF2B5EF4-FFF2-40B4-BE49-F238E27FC236}">
                <a16:creationId xmlns:a16="http://schemas.microsoft.com/office/drawing/2014/main" id="{3476AA7E-26D0-4B32-B8BA-3E58ADD2187E}"/>
              </a:ext>
            </a:extLst>
          </p:cNvPr>
          <p:cNvGrpSpPr/>
          <p:nvPr/>
        </p:nvGrpSpPr>
        <p:grpSpPr>
          <a:xfrm>
            <a:off x="1425849" y="1990023"/>
            <a:ext cx="6047227" cy="1114843"/>
            <a:chOff x="1425849" y="1990023"/>
            <a:chExt cx="6047227" cy="1114843"/>
          </a:xfrm>
        </p:grpSpPr>
        <p:graphicFrame>
          <p:nvGraphicFramePr>
            <p:cNvPr id="141316" name="Object 4">
              <a:extLst>
                <a:ext uri="{FF2B5EF4-FFF2-40B4-BE49-F238E27FC236}">
                  <a16:creationId xmlns:a16="http://schemas.microsoft.com/office/drawing/2014/main" id="{4AF8FF96-EBAB-4DCE-8A30-7B8F2E07E792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33478080"/>
                </p:ext>
              </p:extLst>
            </p:nvPr>
          </p:nvGraphicFramePr>
          <p:xfrm>
            <a:off x="1425849" y="1990023"/>
            <a:ext cx="2479675" cy="1066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67" name="สมการ" r:id="rId12" imgW="1155700" imgH="508000" progId="Equation.3">
                    <p:embed/>
                  </p:oleObj>
                </mc:Choice>
                <mc:Fallback>
                  <p:oleObj name="สมการ" r:id="rId12" imgW="1155700" imgH="508000" progId="Equation.3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25849" y="1990023"/>
                          <a:ext cx="2479675" cy="1066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1318" name="Object 6">
              <a:extLst>
                <a:ext uri="{FF2B5EF4-FFF2-40B4-BE49-F238E27FC236}">
                  <a16:creationId xmlns:a16="http://schemas.microsoft.com/office/drawing/2014/main" id="{354BE40A-7AC3-431C-871B-EB291BF4629E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61008855"/>
                </p:ext>
              </p:extLst>
            </p:nvPr>
          </p:nvGraphicFramePr>
          <p:xfrm>
            <a:off x="5011090" y="2089436"/>
            <a:ext cx="2461986" cy="10154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68" name="สมการ" r:id="rId14" imgW="1371600" imgH="558800" progId="Equation.3">
                    <p:embed/>
                  </p:oleObj>
                </mc:Choice>
                <mc:Fallback>
                  <p:oleObj name="สมการ" r:id="rId14" imgW="1371600" imgH="558800" progId="Equation.3">
                    <p:embed/>
                    <p:pic>
                      <p:nvPicPr>
                        <p:cNvPr id="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11090" y="2089436"/>
                          <a:ext cx="2461986" cy="1015430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0732" name="Rectangle 7">
            <a:extLst>
              <a:ext uri="{FF2B5EF4-FFF2-40B4-BE49-F238E27FC236}">
                <a16:creationId xmlns:a16="http://schemas.microsoft.com/office/drawing/2014/main" id="{7A27D883-081A-4D90-9EE5-292823394C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6619" y="1315269"/>
            <a:ext cx="3764172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th-TH" altLang="th-TH" sz="3200" dirty="0">
                <a:solidFill>
                  <a:srgbClr val="032AE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สรุปสมการ</a:t>
            </a:r>
            <a:r>
              <a:rPr lang="en-US" altLang="th-TH" sz="3200" dirty="0" err="1">
                <a:solidFill>
                  <a:srgbClr val="032AE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อัตราขยายแรงดัน</a:t>
            </a:r>
            <a:r>
              <a:rPr lang="en-US" altLang="th-TH" sz="3200" dirty="0">
                <a:solidFill>
                  <a:srgbClr val="032AE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(Av)</a:t>
            </a:r>
            <a:endParaRPr lang="th-TH" altLang="th-TH" sz="3200" dirty="0">
              <a:solidFill>
                <a:srgbClr val="032AEF"/>
              </a:solidFill>
              <a:highlight>
                <a:srgbClr val="FFFF00"/>
              </a:highligh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20" name="กลุ่ม 19">
            <a:extLst>
              <a:ext uri="{FF2B5EF4-FFF2-40B4-BE49-F238E27FC236}">
                <a16:creationId xmlns:a16="http://schemas.microsoft.com/office/drawing/2014/main" id="{7606B6D5-C59E-4570-BFF8-C7617F28E0D1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1" name="Rectangle 3">
              <a:extLst>
                <a:ext uri="{FF2B5EF4-FFF2-40B4-BE49-F238E27FC236}">
                  <a16:creationId xmlns:a16="http://schemas.microsoft.com/office/drawing/2014/main" id="{40481570-60F8-44A3-BA25-2A7C95617C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22" name="Group 13">
              <a:extLst>
                <a:ext uri="{FF2B5EF4-FFF2-40B4-BE49-F238E27FC236}">
                  <a16:creationId xmlns:a16="http://schemas.microsoft.com/office/drawing/2014/main" id="{8B0655D9-F595-4400-AE0B-F623408293F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23" name="Rectangle 14">
                <a:extLst>
                  <a:ext uri="{FF2B5EF4-FFF2-40B4-BE49-F238E27FC236}">
                    <a16:creationId xmlns:a16="http://schemas.microsoft.com/office/drawing/2014/main" id="{97299CA3-BBFF-4FFF-8E62-31F0D6F702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วงจรขยายคอมมอนอ</a:t>
                </a:r>
                <a:r>
                  <a:rPr lang="th-TH" altLang="th-TH" sz="2800" b="1" dirty="0" err="1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ีมิตเต</a:t>
                </a: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อร์       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8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วงจรขยายสัญญาณขนาดเล็กทรานซิสเตอร์</a:t>
                </a:r>
              </a:p>
            </p:txBody>
          </p:sp>
          <p:pic>
            <p:nvPicPr>
              <p:cNvPr id="24" name="Picture 15">
                <a:extLst>
                  <a:ext uri="{FF2B5EF4-FFF2-40B4-BE49-F238E27FC236}">
                    <a16:creationId xmlns:a16="http://schemas.microsoft.com/office/drawing/2014/main" id="{DFD604D4-28E3-4850-93A2-E2BBE7980DB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6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1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1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1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1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3508" name="Object 20">
            <a:extLst>
              <a:ext uri="{FF2B5EF4-FFF2-40B4-BE49-F238E27FC236}">
                <a16:creationId xmlns:a16="http://schemas.microsoft.com/office/drawing/2014/main" id="{C2D717BF-FA6F-4BA6-A855-62DEDF98283A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8508510"/>
              </p:ext>
            </p:extLst>
          </p:nvPr>
        </p:nvGraphicFramePr>
        <p:xfrm>
          <a:off x="4116366" y="2527611"/>
          <a:ext cx="4723492" cy="27613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5" name="Visio" r:id="rId3" imgW="3463071" imgH="2023692" progId="Visio.Drawing.11">
                  <p:embed/>
                </p:oleObj>
              </mc:Choice>
              <mc:Fallback>
                <p:oleObj name="Visio" r:id="rId3" imgW="3463071" imgH="2023692" progId="Visio.Drawing.11">
                  <p:embed/>
                  <p:pic>
                    <p:nvPicPr>
                      <p:cNvPr id="0" name="Object 20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6366" y="2527611"/>
                        <a:ext cx="4723492" cy="276132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2" name="ตัวแทนหมายเลขภาพนิ่ง 5">
            <a:extLst>
              <a:ext uri="{FF2B5EF4-FFF2-40B4-BE49-F238E27FC236}">
                <a16:creationId xmlns:a16="http://schemas.microsoft.com/office/drawing/2014/main" id="{86B33142-180D-4B56-A58F-64A663C11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AAFAC96-CC05-4D5D-8DE2-5EC03610C6BE}" type="slidenum">
              <a:rPr lang="en-US" altLang="th-TH" sz="1400"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th-TH" altLang="th-TH" sz="1400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graphicFrame>
        <p:nvGraphicFramePr>
          <p:cNvPr id="32773" name="Object 10">
            <a:extLst>
              <a:ext uri="{FF2B5EF4-FFF2-40B4-BE49-F238E27FC236}">
                <a16:creationId xmlns:a16="http://schemas.microsoft.com/office/drawing/2014/main" id="{E4941876-76FB-4220-8480-949F3F4B053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7170065"/>
              </p:ext>
            </p:extLst>
          </p:nvPr>
        </p:nvGraphicFramePr>
        <p:xfrm>
          <a:off x="602021" y="2299317"/>
          <a:ext cx="3835948" cy="32179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6" name="Visio" r:id="rId5" imgW="2577125" imgH="2023692" progId="Visio.Drawing.11">
                  <p:embed/>
                </p:oleObj>
              </mc:Choice>
              <mc:Fallback>
                <p:oleObj name="Visio" r:id="rId5" imgW="2577125" imgH="2023692" progId="Visio.Drawing.11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2021" y="2299317"/>
                        <a:ext cx="3835948" cy="321791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4" name="Rectangle 11">
            <a:extLst>
              <a:ext uri="{FF2B5EF4-FFF2-40B4-BE49-F238E27FC236}">
                <a16:creationId xmlns:a16="http://schemas.microsoft.com/office/drawing/2014/main" id="{8BF9183B-FBCF-4EE2-A7C1-E1D5148655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" y="1099722"/>
            <a:ext cx="817245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r>
              <a:rPr lang="th-TH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ตัวอย่าง</a:t>
            </a:r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</a:t>
            </a:r>
            <a:r>
              <a:rPr lang="th-TH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จากรูปจงคำนวณหาค่า  </a:t>
            </a:r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Zi  ,  Zo  , A</a:t>
            </a:r>
            <a:r>
              <a:rPr lang="en-US" altLang="th-TH" sz="3200" baseline="-25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V</a:t>
            </a:r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</a:t>
            </a:r>
            <a:r>
              <a:rPr lang="th-TH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กำหนดให้  </a:t>
            </a:r>
            <a:r>
              <a:rPr lang="en-US" altLang="th-TH" sz="32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h</a:t>
            </a:r>
            <a:r>
              <a:rPr lang="en-US" altLang="th-TH" sz="3200" baseline="-25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fe</a:t>
            </a:r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=100  ,  h</a:t>
            </a:r>
            <a:r>
              <a:rPr lang="en-US" altLang="th-TH" sz="3200" baseline="-25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ie</a:t>
            </a:r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=1300 </a:t>
            </a:r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,</a:t>
            </a:r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I</a:t>
            </a:r>
            <a:r>
              <a:rPr lang="en-US" altLang="th-TH" sz="3200" baseline="-25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C</a:t>
            </a:r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= 2 mA</a:t>
            </a:r>
          </a:p>
          <a:p>
            <a:pPr eaLnBrk="1" hangingPunct="1"/>
            <a:endParaRPr lang="en-US" altLang="th-TH" sz="32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grpSp>
        <p:nvGrpSpPr>
          <p:cNvPr id="13" name="กลุ่ม 12">
            <a:extLst>
              <a:ext uri="{FF2B5EF4-FFF2-40B4-BE49-F238E27FC236}">
                <a16:creationId xmlns:a16="http://schemas.microsoft.com/office/drawing/2014/main" id="{683689DB-77A6-4D91-AEBE-6C4049840704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4" name="Rectangle 3">
              <a:extLst>
                <a:ext uri="{FF2B5EF4-FFF2-40B4-BE49-F238E27FC236}">
                  <a16:creationId xmlns:a16="http://schemas.microsoft.com/office/drawing/2014/main" id="{50EB0BC0-573B-40FE-8C3F-2B1C722B3E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5" name="Group 13">
              <a:extLst>
                <a:ext uri="{FF2B5EF4-FFF2-40B4-BE49-F238E27FC236}">
                  <a16:creationId xmlns:a16="http://schemas.microsoft.com/office/drawing/2014/main" id="{812D742D-A0DA-49A4-9970-4B5F130C4E4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6" name="Rectangle 14">
                <a:extLst>
                  <a:ext uri="{FF2B5EF4-FFF2-40B4-BE49-F238E27FC236}">
                    <a16:creationId xmlns:a16="http://schemas.microsoft.com/office/drawing/2014/main" id="{BB3A1D88-24AA-45B3-948D-4625F0DA9A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วงจรขยายคอมมอนอ</a:t>
                </a:r>
                <a:r>
                  <a:rPr lang="th-TH" altLang="th-TH" sz="2800" b="1" dirty="0" err="1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ีมิตเต</a:t>
                </a: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อร์       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8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วงจรขยายสัญญาณขนาดเล็กทรานซิสเตอร์</a:t>
                </a:r>
              </a:p>
            </p:txBody>
          </p:sp>
          <p:pic>
            <p:nvPicPr>
              <p:cNvPr id="17" name="Picture 15">
                <a:extLst>
                  <a:ext uri="{FF2B5EF4-FFF2-40B4-BE49-F238E27FC236}">
                    <a16:creationId xmlns:a16="http://schemas.microsoft.com/office/drawing/2014/main" id="{53170B55-1FEB-4040-BFC4-431E918CA32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63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4528" name="Object 16">
            <a:extLst>
              <a:ext uri="{FF2B5EF4-FFF2-40B4-BE49-F238E27FC236}">
                <a16:creationId xmlns:a16="http://schemas.microsoft.com/office/drawing/2014/main" id="{1F565A91-AA63-4001-8002-088776876CAA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2268538" y="3271838"/>
          <a:ext cx="4238625" cy="2363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4" name="สมการ" r:id="rId3" imgW="2095500" imgH="1168400" progId="Equation.3">
                  <p:embed/>
                </p:oleObj>
              </mc:Choice>
              <mc:Fallback>
                <p:oleObj name="สมการ" r:id="rId3" imgW="2095500" imgH="1168400" progId="Equation.3">
                  <p:embed/>
                  <p:pic>
                    <p:nvPicPr>
                      <p:cNvPr id="0" name="Object 1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8538" y="3271838"/>
                        <a:ext cx="4238625" cy="2363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796" name="ตัวแทนหมายเลขภาพนิ่ง 5">
            <a:extLst>
              <a:ext uri="{FF2B5EF4-FFF2-40B4-BE49-F238E27FC236}">
                <a16:creationId xmlns:a16="http://schemas.microsoft.com/office/drawing/2014/main" id="{67398946-61A8-47D3-AC75-1009B8F2C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BF57529-4F1C-4A78-A41F-8B98985DA35C}" type="slidenum">
              <a:rPr lang="en-US" altLang="th-TH" sz="1400"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th-TH" altLang="th-TH" sz="1400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64522" name="Rectangle 10">
            <a:extLst>
              <a:ext uri="{FF2B5EF4-FFF2-40B4-BE49-F238E27FC236}">
                <a16:creationId xmlns:a16="http://schemas.microsoft.com/office/drawing/2014/main" id="{11255532-CC34-4C6D-8D87-612516B7A6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6613" y="1152525"/>
            <a:ext cx="7921625" cy="1754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4572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br>
              <a:rPr lang="en-US" altLang="th-TH" sz="1600">
                <a:latin typeface="Verdana" panose="020B0604030504040204" pitchFamily="34" charset="0"/>
              </a:rPr>
            </a:br>
            <a:endParaRPr lang="en-US" altLang="th-TH" sz="900">
              <a:latin typeface="Verdana" panose="020B0604030504040204" pitchFamily="34" charset="0"/>
              <a:cs typeface="Angsana New" panose="02020603050405020304" pitchFamily="18" charset="-34"/>
            </a:endParaRPr>
          </a:p>
          <a:p>
            <a:pPr eaLnBrk="1" hangingPunct="1"/>
            <a:r>
              <a:rPr lang="en-US" altLang="th-TH" sz="3600">
                <a:latin typeface="Angsana New" panose="02020603050405020304" pitchFamily="18" charset="-34"/>
              </a:rPr>
              <a:t>	</a:t>
            </a:r>
            <a:r>
              <a:rPr lang="en-US" altLang="th-TH" sz="3600">
                <a:latin typeface="TH SarabunPSK" panose="020B0500040200020003" pitchFamily="34" charset="-34"/>
                <a:cs typeface="TH SarabunPSK" panose="020B0500040200020003" pitchFamily="34" charset="-34"/>
              </a:rPr>
              <a:t>Zi	</a:t>
            </a:r>
            <a:r>
              <a:rPr lang="en-US" altLang="th-TH" sz="360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</a:t>
            </a:r>
            <a:r>
              <a:rPr lang="en-US" altLang="th-TH" sz="3600">
                <a:latin typeface="TH SarabunPSK" panose="020B0500040200020003" pitchFamily="34" charset="-34"/>
                <a:cs typeface="TH SarabunPSK" panose="020B0500040200020003" pitchFamily="34" charset="-34"/>
              </a:rPr>
              <a:t>  	</a:t>
            </a:r>
            <a:r>
              <a:rPr lang="en-US" altLang="th-TH" sz="360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h</a:t>
            </a:r>
            <a:r>
              <a:rPr lang="en-US" altLang="th-TH" sz="3600" baseline="-2500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ie</a:t>
            </a:r>
            <a:r>
              <a:rPr lang="en-US" altLang="th-TH" sz="360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   	    =  	1300 </a:t>
            </a:r>
            <a:r>
              <a:rPr lang="en-US" altLang="th-TH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</a:t>
            </a:r>
            <a:endParaRPr lang="en-US" altLang="th-TH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eaLnBrk="1" hangingPunct="1"/>
            <a:r>
              <a:rPr lang="en-US" altLang="th-TH" sz="360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	Zo	=   	R</a:t>
            </a:r>
            <a:r>
              <a:rPr lang="en-US" altLang="th-TH" sz="3600" baseline="-2500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C </a:t>
            </a:r>
            <a:r>
              <a:rPr lang="en-US" altLang="th-TH" sz="360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 	=  	 3K</a:t>
            </a:r>
            <a:r>
              <a:rPr lang="en-US" altLang="th-TH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</a:t>
            </a:r>
            <a:endParaRPr lang="en-US" altLang="th-TH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eaLnBrk="1" hangingPunct="1"/>
            <a:endParaRPr lang="en-US" altLang="th-TH" sz="1200">
              <a:latin typeface="Angsana New" panose="02020603050405020304" pitchFamily="18" charset="-34"/>
              <a:sym typeface="Symbol" panose="05050102010706020507" pitchFamily="18" charset="2"/>
            </a:endParaRPr>
          </a:p>
        </p:txBody>
      </p:sp>
      <p:sp>
        <p:nvSpPr>
          <p:cNvPr id="33798" name="Rectangle 13">
            <a:extLst>
              <a:ext uri="{FF2B5EF4-FFF2-40B4-BE49-F238E27FC236}">
                <a16:creationId xmlns:a16="http://schemas.microsoft.com/office/drawing/2014/main" id="{EDBBD13D-F003-44EE-A375-72348F0E2F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850" y="6067425"/>
            <a:ext cx="12414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r>
              <a:rPr lang="en-US" altLang="th-TH" sz="1600">
                <a:latin typeface="Verdana" panose="020B0604030504040204" pitchFamily="34" charset="0"/>
              </a:rPr>
              <a:t>  	  </a:t>
            </a:r>
            <a:endParaRPr lang="en-US" altLang="th-TH" sz="1800">
              <a:latin typeface="Verdana" panose="020B0604030504040204" pitchFamily="34" charset="0"/>
              <a:cs typeface="Angsana New" panose="02020603050405020304" pitchFamily="18" charset="-34"/>
            </a:endParaRPr>
          </a:p>
        </p:txBody>
      </p:sp>
      <p:grpSp>
        <p:nvGrpSpPr>
          <p:cNvPr id="13" name="กลุ่ม 12">
            <a:extLst>
              <a:ext uri="{FF2B5EF4-FFF2-40B4-BE49-F238E27FC236}">
                <a16:creationId xmlns:a16="http://schemas.microsoft.com/office/drawing/2014/main" id="{DAB2B1C1-6A51-4970-9352-D164A172015D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4" name="Rectangle 3">
              <a:extLst>
                <a:ext uri="{FF2B5EF4-FFF2-40B4-BE49-F238E27FC236}">
                  <a16:creationId xmlns:a16="http://schemas.microsoft.com/office/drawing/2014/main" id="{800B5981-E402-4FE7-9DCA-B43847D804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5" name="Group 13">
              <a:extLst>
                <a:ext uri="{FF2B5EF4-FFF2-40B4-BE49-F238E27FC236}">
                  <a16:creationId xmlns:a16="http://schemas.microsoft.com/office/drawing/2014/main" id="{FAE6A450-8D7F-4FB5-B6C0-2CB9643B27E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6" name="Rectangle 14">
                <a:extLst>
                  <a:ext uri="{FF2B5EF4-FFF2-40B4-BE49-F238E27FC236}">
                    <a16:creationId xmlns:a16="http://schemas.microsoft.com/office/drawing/2014/main" id="{5B0A8169-DE05-431E-ACFA-D4ED5428FF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วงจรขยายคอมมอนอ</a:t>
                </a:r>
                <a:r>
                  <a:rPr lang="th-TH" altLang="th-TH" sz="2800" b="1" dirty="0" err="1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ีมิตเต</a:t>
                </a: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อร์       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8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วงจรขยายสัญญาณขนาดเล็กทรานซิสเตอร์</a:t>
                </a:r>
              </a:p>
            </p:txBody>
          </p:sp>
          <p:pic>
            <p:nvPicPr>
              <p:cNvPr id="17" name="Picture 15">
                <a:extLst>
                  <a:ext uri="{FF2B5EF4-FFF2-40B4-BE49-F238E27FC236}">
                    <a16:creationId xmlns:a16="http://schemas.microsoft.com/office/drawing/2014/main" id="{7034F2B3-5B58-4D13-ABD0-B3BCA9F6DEF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45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645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7" dur="500"/>
                                        <p:tgtEl>
                                          <p:spTgt spid="64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702" name="Object 14">
            <a:extLst>
              <a:ext uri="{FF2B5EF4-FFF2-40B4-BE49-F238E27FC236}">
                <a16:creationId xmlns:a16="http://schemas.microsoft.com/office/drawing/2014/main" id="{A58378D8-8AEA-44D5-919C-082BBFD1D68B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1979613" y="4437063"/>
          <a:ext cx="4238625" cy="182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39" name="สมการ" r:id="rId3" imgW="2005729" imgH="863225" progId="Equation.3">
                  <p:embed/>
                </p:oleObj>
              </mc:Choice>
              <mc:Fallback>
                <p:oleObj name="สมการ" r:id="rId3" imgW="2005729" imgH="863225" progId="Equation.3">
                  <p:embed/>
                  <p:pic>
                    <p:nvPicPr>
                      <p:cNvPr id="0" name="Object 1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613" y="4437063"/>
                        <a:ext cx="4238625" cy="1825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0" name="ตัวแทนหมายเลขภาพนิ่ง 5">
            <a:extLst>
              <a:ext uri="{FF2B5EF4-FFF2-40B4-BE49-F238E27FC236}">
                <a16:creationId xmlns:a16="http://schemas.microsoft.com/office/drawing/2014/main" id="{0748B90F-FDCC-4EAB-85A1-00BAFFCA7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07AAAA6-4723-4CD0-A615-8E49A797CEA7}" type="slidenum">
              <a:rPr lang="en-US" altLang="th-TH" sz="1400"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th-TH" altLang="th-TH" sz="1400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graphicFrame>
        <p:nvGraphicFramePr>
          <p:cNvPr id="66562" name="Object 2">
            <a:extLst>
              <a:ext uri="{FF2B5EF4-FFF2-40B4-BE49-F238E27FC236}">
                <a16:creationId xmlns:a16="http://schemas.microsoft.com/office/drawing/2014/main" id="{C3F874B0-F849-45AB-BD0D-43A341EF097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148263" y="2149475"/>
          <a:ext cx="3709987" cy="182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40" name="สมการ" r:id="rId5" imgW="1637589" imgH="812447" progId="Equation.3">
                  <p:embed/>
                </p:oleObj>
              </mc:Choice>
              <mc:Fallback>
                <p:oleObj name="สมการ" r:id="rId5" imgW="1637589" imgH="812447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8263" y="2149475"/>
                        <a:ext cx="3709987" cy="1825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2" name="Rectangle 7">
            <a:extLst>
              <a:ext uri="{FF2B5EF4-FFF2-40B4-BE49-F238E27FC236}">
                <a16:creationId xmlns:a16="http://schemas.microsoft.com/office/drawing/2014/main" id="{08FB44D1-F275-4AF6-B4D5-DB3F28BB3F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775" y="1099570"/>
            <a:ext cx="7777162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r>
              <a:rPr lang="en-US" altLang="th-TH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alt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พิจารณาจากจุดทำงานของวงจร(แบบ </a:t>
            </a:r>
            <a:r>
              <a:rPr lang="en-US" alt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re)</a:t>
            </a:r>
          </a:p>
          <a:p>
            <a:pPr eaLnBrk="1" hangingPunct="1"/>
            <a:r>
              <a:rPr lang="en-US" alt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	</a:t>
            </a:r>
            <a:r>
              <a:rPr lang="th-TH" alt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จาก  </a:t>
            </a:r>
            <a:r>
              <a:rPr lang="en-US" alt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I</a:t>
            </a:r>
            <a:r>
              <a:rPr lang="en-US" altLang="th-TH" sz="3600" baseline="-25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C</a:t>
            </a:r>
            <a:r>
              <a:rPr lang="en-US" alt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=  I</a:t>
            </a:r>
            <a:r>
              <a:rPr lang="en-US" altLang="th-TH" sz="3600" baseline="-25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E</a:t>
            </a:r>
            <a:r>
              <a:rPr lang="en-US" alt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=  2 mA	</a:t>
            </a:r>
          </a:p>
        </p:txBody>
      </p:sp>
      <p:graphicFrame>
        <p:nvGraphicFramePr>
          <p:cNvPr id="34823" name="วัตถุ 1">
            <a:extLst>
              <a:ext uri="{FF2B5EF4-FFF2-40B4-BE49-F238E27FC236}">
                <a16:creationId xmlns:a16="http://schemas.microsoft.com/office/drawing/2014/main" id="{EFE64657-F6F6-45F2-816A-D7889FE56FF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68475" y="2500313"/>
          <a:ext cx="2870200" cy="1236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41" name="สมการ" r:id="rId7" imgW="1295400" imgH="558800" progId="Equation.3">
                  <p:embed/>
                </p:oleObj>
              </mc:Choice>
              <mc:Fallback>
                <p:oleObj name="สมการ" r:id="rId7" imgW="1295400" imgH="558800" progId="Equation.3">
                  <p:embed/>
                  <p:pic>
                    <p:nvPicPr>
                      <p:cNvPr id="0" name="วัตถุ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8475" y="2500313"/>
                        <a:ext cx="2870200" cy="1236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" name="กลุ่ม 13">
            <a:extLst>
              <a:ext uri="{FF2B5EF4-FFF2-40B4-BE49-F238E27FC236}">
                <a16:creationId xmlns:a16="http://schemas.microsoft.com/office/drawing/2014/main" id="{0116FFB3-6B59-4FB3-89E3-C62177FCCBC4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5" name="Rectangle 3">
              <a:extLst>
                <a:ext uri="{FF2B5EF4-FFF2-40B4-BE49-F238E27FC236}">
                  <a16:creationId xmlns:a16="http://schemas.microsoft.com/office/drawing/2014/main" id="{CE0DAE7C-3DEA-4621-8566-DD62F3EC7F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6" name="Group 13">
              <a:extLst>
                <a:ext uri="{FF2B5EF4-FFF2-40B4-BE49-F238E27FC236}">
                  <a16:creationId xmlns:a16="http://schemas.microsoft.com/office/drawing/2014/main" id="{CA3ED895-3C96-40F6-971E-0DDCECA6ACD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7" name="Rectangle 14">
                <a:extLst>
                  <a:ext uri="{FF2B5EF4-FFF2-40B4-BE49-F238E27FC236}">
                    <a16:creationId xmlns:a16="http://schemas.microsoft.com/office/drawing/2014/main" id="{E1543197-86C9-42BB-9F2D-930B9503FB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วงจรขยายคอมมอนอ</a:t>
                </a:r>
                <a:r>
                  <a:rPr lang="th-TH" altLang="th-TH" sz="2800" b="1" dirty="0" err="1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ีมิตเต</a:t>
                </a: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อร์       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8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วงจรขยายสัญญาณขนาดเล็กทรานซิสเตอร์</a:t>
                </a:r>
              </a:p>
            </p:txBody>
          </p:sp>
          <p:pic>
            <p:nvPicPr>
              <p:cNvPr id="18" name="Picture 15">
                <a:extLst>
                  <a:ext uri="{FF2B5EF4-FFF2-40B4-BE49-F238E27FC236}">
                    <a16:creationId xmlns:a16="http://schemas.microsoft.com/office/drawing/2014/main" id="{E656AA76-93DF-49EB-A309-A979D84E86C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66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611" name="Object 27">
            <a:extLst>
              <a:ext uri="{FF2B5EF4-FFF2-40B4-BE49-F238E27FC236}">
                <a16:creationId xmlns:a16="http://schemas.microsoft.com/office/drawing/2014/main" id="{E0934898-B730-4E3D-887D-D33984FD67EB}"/>
              </a:ext>
            </a:extLst>
          </p:cNvPr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635427819"/>
              </p:ext>
            </p:extLst>
          </p:nvPr>
        </p:nvGraphicFramePr>
        <p:xfrm>
          <a:off x="4190294" y="2484437"/>
          <a:ext cx="4464050" cy="2573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76" name="Visio" r:id="rId3" imgW="3519489" imgH="2029361" progId="Visio.Drawing.11">
                  <p:embed/>
                </p:oleObj>
              </mc:Choice>
              <mc:Fallback>
                <p:oleObj name="Visio" r:id="rId3" imgW="3519489" imgH="2029361" progId="Visio.Drawing.11">
                  <p:embed/>
                  <p:pic>
                    <p:nvPicPr>
                      <p:cNvPr id="0" name="Object 27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0294" y="2484437"/>
                        <a:ext cx="4464050" cy="25733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FF33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4" name="ตัวแทนหมายเลขภาพนิ่ง 6">
            <a:extLst>
              <a:ext uri="{FF2B5EF4-FFF2-40B4-BE49-F238E27FC236}">
                <a16:creationId xmlns:a16="http://schemas.microsoft.com/office/drawing/2014/main" id="{C0DC5A4F-90D9-4C80-91EA-83574B755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95182E6-3715-4C3D-8CE5-06B221DF6D2C}" type="slidenum">
              <a:rPr lang="en-US" altLang="th-TH" sz="1400"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th-TH" altLang="th-TH" sz="1400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graphicFrame>
        <p:nvGraphicFramePr>
          <p:cNvPr id="67597" name="Object 13">
            <a:extLst>
              <a:ext uri="{FF2B5EF4-FFF2-40B4-BE49-F238E27FC236}">
                <a16:creationId xmlns:a16="http://schemas.microsoft.com/office/drawing/2014/main" id="{9EB57AE8-ECBE-4BF9-856B-D2E271B85AF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76325" y="5010150"/>
          <a:ext cx="2365375" cy="1354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77" name="สมการ" r:id="rId5" imgW="965200" imgH="558800" progId="Equation.3">
                  <p:embed/>
                </p:oleObj>
              </mc:Choice>
              <mc:Fallback>
                <p:oleObj name="สมการ" r:id="rId5" imgW="965200" imgH="5588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6325" y="5010150"/>
                        <a:ext cx="2365375" cy="1354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596" name="Object 12">
            <a:extLst>
              <a:ext uri="{FF2B5EF4-FFF2-40B4-BE49-F238E27FC236}">
                <a16:creationId xmlns:a16="http://schemas.microsoft.com/office/drawing/2014/main" id="{78F5A200-925B-4E2B-BB7E-92989DB7F2A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243388" y="5114925"/>
          <a:ext cx="3670300" cy="1093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78" name="สมการ" r:id="rId7" imgW="1676400" imgH="508000" progId="Equation.3">
                  <p:embed/>
                </p:oleObj>
              </mc:Choice>
              <mc:Fallback>
                <p:oleObj name="สมการ" r:id="rId7" imgW="1676400" imgH="5080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43388" y="5114925"/>
                        <a:ext cx="3670300" cy="1093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7" name="Rectangle 15">
            <a:extLst>
              <a:ext uri="{FF2B5EF4-FFF2-40B4-BE49-F238E27FC236}">
                <a16:creationId xmlns:a16="http://schemas.microsoft.com/office/drawing/2014/main" id="{4754695A-609B-4731-91E2-EFF767134A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1178432"/>
            <a:ext cx="581441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r>
              <a:rPr lang="th-TH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ตัวอย่าง จากรูปจงคำนวณหาค่า  </a:t>
            </a:r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Zi ,  Zo  ,  Av</a:t>
            </a:r>
          </a:p>
        </p:txBody>
      </p:sp>
      <p:sp>
        <p:nvSpPr>
          <p:cNvPr id="35848" name="Rectangle 30">
            <a:extLst>
              <a:ext uri="{FF2B5EF4-FFF2-40B4-BE49-F238E27FC236}">
                <a16:creationId xmlns:a16="http://schemas.microsoft.com/office/drawing/2014/main" id="{7D3A9893-F443-4605-BFC9-9EAF091BE6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3383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endParaRPr lang="th-TH" altLang="th-TH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graphicFrame>
        <p:nvGraphicFramePr>
          <p:cNvPr id="35849" name="Object 29">
            <a:extLst>
              <a:ext uri="{FF2B5EF4-FFF2-40B4-BE49-F238E27FC236}">
                <a16:creationId xmlns:a16="http://schemas.microsoft.com/office/drawing/2014/main" id="{56C0B89A-8213-40B7-B441-59C757DEC73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760608"/>
              </p:ext>
            </p:extLst>
          </p:nvPr>
        </p:nvGraphicFramePr>
        <p:xfrm>
          <a:off x="149224" y="1942082"/>
          <a:ext cx="3994471" cy="3068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79" name="Visio" r:id="rId9" imgW="3165867" imgH="2436420" progId="Visio.Drawing.11">
                  <p:embed/>
                </p:oleObj>
              </mc:Choice>
              <mc:Fallback>
                <p:oleObj name="Visio" r:id="rId9" imgW="3165867" imgH="2436420" progId="Visio.Drawing.11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224" y="1942082"/>
                        <a:ext cx="3994471" cy="3068064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วัตถุ 1">
            <a:extLst>
              <a:ext uri="{FF2B5EF4-FFF2-40B4-BE49-F238E27FC236}">
                <a16:creationId xmlns:a16="http://schemas.microsoft.com/office/drawing/2014/main" id="{07A7D67E-0A7D-4C30-BA79-BA6EE66D301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589713" y="1452563"/>
          <a:ext cx="1222375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80" name="สมการ" r:id="rId11" imgW="749300" imgH="508000" progId="Equation.3">
                  <p:embed/>
                </p:oleObj>
              </mc:Choice>
              <mc:Fallback>
                <p:oleObj name="สมการ" r:id="rId11" imgW="749300" imgH="508000" progId="Equation.3">
                  <p:embed/>
                  <p:pic>
                    <p:nvPicPr>
                      <p:cNvPr id="0" name="วัตถุ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89713" y="1452563"/>
                        <a:ext cx="1222375" cy="82867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262626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7" name="กลุ่ม 16">
            <a:extLst>
              <a:ext uri="{FF2B5EF4-FFF2-40B4-BE49-F238E27FC236}">
                <a16:creationId xmlns:a16="http://schemas.microsoft.com/office/drawing/2014/main" id="{4919C218-EED2-413E-BA5D-6CF8B4A5BD0B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8" name="Rectangle 3">
              <a:extLst>
                <a:ext uri="{FF2B5EF4-FFF2-40B4-BE49-F238E27FC236}">
                  <a16:creationId xmlns:a16="http://schemas.microsoft.com/office/drawing/2014/main" id="{B9F5FE09-4086-4ADC-A343-B5284A3A07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9" name="Group 13">
              <a:extLst>
                <a:ext uri="{FF2B5EF4-FFF2-40B4-BE49-F238E27FC236}">
                  <a16:creationId xmlns:a16="http://schemas.microsoft.com/office/drawing/2014/main" id="{7CD4E26D-B0D0-42FA-80BD-DD7A6119D0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20" name="Rectangle 14">
                <a:extLst>
                  <a:ext uri="{FF2B5EF4-FFF2-40B4-BE49-F238E27FC236}">
                    <a16:creationId xmlns:a16="http://schemas.microsoft.com/office/drawing/2014/main" id="{1A15B2EA-E14A-4D99-A6B5-6324DA79E4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วงจรขยายคอมมอนอ</a:t>
                </a:r>
                <a:r>
                  <a:rPr lang="th-TH" altLang="th-TH" sz="2800" b="1" dirty="0" err="1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ีมิตเต</a:t>
                </a: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อร์       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8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วงจรขยายสัญญาณขนาดเล็กทรานซิสเตอร์</a:t>
                </a:r>
              </a:p>
            </p:txBody>
          </p:sp>
          <p:pic>
            <p:nvPicPr>
              <p:cNvPr id="21" name="Picture 15">
                <a:extLst>
                  <a:ext uri="{FF2B5EF4-FFF2-40B4-BE49-F238E27FC236}">
                    <a16:creationId xmlns:a16="http://schemas.microsoft.com/office/drawing/2014/main" id="{7951B6EC-1777-4C5B-93AE-F49DEF487F4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3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67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75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75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675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675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364" name="Object 4">
            <a:extLst>
              <a:ext uri="{FF2B5EF4-FFF2-40B4-BE49-F238E27FC236}">
                <a16:creationId xmlns:a16="http://schemas.microsoft.com/office/drawing/2014/main" id="{51B48521-641E-4837-9F06-4C9F7D7F23A6}"/>
              </a:ext>
            </a:extLst>
          </p:cNvPr>
          <p:cNvGraphicFramePr>
            <a:graphicFrameLocks noGrp="1" noChangeAspect="1"/>
          </p:cNvGraphicFramePr>
          <p:nvPr>
            <p:ph sz="quarter" idx="2"/>
          </p:nvPr>
        </p:nvGraphicFramePr>
        <p:xfrm>
          <a:off x="1477963" y="1131888"/>
          <a:ext cx="1793875" cy="1216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02" name="สมการ" r:id="rId3" imgW="749300" imgH="508000" progId="Equation.3">
                  <p:embed/>
                </p:oleObj>
              </mc:Choice>
              <mc:Fallback>
                <p:oleObj name="สมการ" r:id="rId3" imgW="749300" imgH="508000" progId="Equation.3">
                  <p:embed/>
                  <p:pic>
                    <p:nvPicPr>
                      <p:cNvPr id="0" name="Object 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7963" y="1131888"/>
                        <a:ext cx="1793875" cy="1216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65" name="Object 5">
            <a:extLst>
              <a:ext uri="{FF2B5EF4-FFF2-40B4-BE49-F238E27FC236}">
                <a16:creationId xmlns:a16="http://schemas.microsoft.com/office/drawing/2014/main" id="{991A4CC5-3AD8-462E-92FE-ECD36DD74DDA}"/>
              </a:ext>
            </a:extLst>
          </p:cNvPr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3314610327"/>
              </p:ext>
            </p:extLst>
          </p:nvPr>
        </p:nvGraphicFramePr>
        <p:xfrm>
          <a:off x="5219701" y="1112837"/>
          <a:ext cx="1624012" cy="1254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03" name="สมการ" r:id="rId5" imgW="723586" imgH="558558" progId="Equation.3">
                  <p:embed/>
                </p:oleObj>
              </mc:Choice>
              <mc:Fallback>
                <p:oleObj name="สมการ" r:id="rId5" imgW="723586" imgH="558558" progId="Equation.3">
                  <p:embed/>
                  <p:pic>
                    <p:nvPicPr>
                      <p:cNvPr id="0" name="Object 5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9701" y="1112837"/>
                        <a:ext cx="1624012" cy="1254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70" name="ตัวแทนหมายเลขภาพนิ่ง 8">
            <a:extLst>
              <a:ext uri="{FF2B5EF4-FFF2-40B4-BE49-F238E27FC236}">
                <a16:creationId xmlns:a16="http://schemas.microsoft.com/office/drawing/2014/main" id="{74BC2EBC-536E-4ACA-99E9-64FD0ED8F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0846808-3A03-4398-92EB-22BC4D219641}" type="slidenum">
              <a:rPr lang="en-US" altLang="th-TH" sz="1400"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th-TH" altLang="th-TH" sz="1400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graphicFrame>
        <p:nvGraphicFramePr>
          <p:cNvPr id="143366" name="Object 6">
            <a:extLst>
              <a:ext uri="{FF2B5EF4-FFF2-40B4-BE49-F238E27FC236}">
                <a16:creationId xmlns:a16="http://schemas.microsoft.com/office/drawing/2014/main" id="{C0E5D2CA-E503-4A29-BB0C-CCB4C12A5F9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9510225"/>
              </p:ext>
            </p:extLst>
          </p:nvPr>
        </p:nvGraphicFramePr>
        <p:xfrm>
          <a:off x="4572000" y="2437275"/>
          <a:ext cx="4173537" cy="1017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04" name="สมการ" r:id="rId7" imgW="2057400" imgH="508000" progId="Equation.3">
                  <p:embed/>
                </p:oleObj>
              </mc:Choice>
              <mc:Fallback>
                <p:oleObj name="สมการ" r:id="rId7" imgW="2057400" imgH="5080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2437275"/>
                        <a:ext cx="4173537" cy="1017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67" name="Object 7">
            <a:extLst>
              <a:ext uri="{FF2B5EF4-FFF2-40B4-BE49-F238E27FC236}">
                <a16:creationId xmlns:a16="http://schemas.microsoft.com/office/drawing/2014/main" id="{B7DCF00D-2539-4496-982E-B788A566825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1593165"/>
              </p:ext>
            </p:extLst>
          </p:nvPr>
        </p:nvGraphicFramePr>
        <p:xfrm>
          <a:off x="4963318" y="4128755"/>
          <a:ext cx="2989263" cy="112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05" name="สมการ" r:id="rId9" imgW="1485900" imgH="558800" progId="Equation.3">
                  <p:embed/>
                </p:oleObj>
              </mc:Choice>
              <mc:Fallback>
                <p:oleObj name="สมการ" r:id="rId9" imgW="1485900" imgH="5588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63318" y="4128755"/>
                        <a:ext cx="2989263" cy="1123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368" name="Rectangle 8">
            <a:extLst>
              <a:ext uri="{FF2B5EF4-FFF2-40B4-BE49-F238E27FC236}">
                <a16:creationId xmlns:a16="http://schemas.microsoft.com/office/drawing/2014/main" id="{571541E6-1D3E-42D7-9831-5ADF7D6760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5288" y="5384800"/>
            <a:ext cx="27368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r>
              <a:rPr lang="en-US" alt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A</a:t>
            </a:r>
            <a:r>
              <a:rPr lang="en-US" altLang="th-TH" sz="3600" baseline="-25000" dirty="0">
                <a:latin typeface="Angsana New" panose="02020603050405020304" pitchFamily="18" charset="-34"/>
                <a:cs typeface="Angsana New" panose="02020603050405020304" pitchFamily="18" charset="-34"/>
              </a:rPr>
              <a:t>v    </a:t>
            </a:r>
            <a:r>
              <a:rPr lang="en-US" alt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=  -333.33</a:t>
            </a:r>
            <a:endParaRPr lang="en-US" altLang="th-TH" sz="1800" dirty="0">
              <a:latin typeface="Verdana" panose="020B0604030504040204" pitchFamily="34" charset="0"/>
              <a:cs typeface="Angsana New" panose="02020603050405020304" pitchFamily="18" charset="-34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สี่เหลี่ยมผืนผ้า 4">
                <a:extLst>
                  <a:ext uri="{FF2B5EF4-FFF2-40B4-BE49-F238E27FC236}">
                    <a16:creationId xmlns:a16="http://schemas.microsoft.com/office/drawing/2014/main" id="{A8F68862-AD23-41D1-99AD-DDCAB20558E6}"/>
                  </a:ext>
                </a:extLst>
              </p:cNvPr>
              <p:cNvSpPr/>
              <p:nvPr/>
            </p:nvSpPr>
            <p:spPr>
              <a:xfrm>
                <a:off x="1370040" y="2982284"/>
                <a:ext cx="2810643" cy="306757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h-TH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th-TH" sz="30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+mn-cs"/>
                            </a:rPr>
                            <m:t>I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th-TH" sz="30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+mn-cs"/>
                            </a:rPr>
                            <m:t>E</m:t>
                          </m:r>
                        </m:sub>
                      </m:sSub>
                      <m:r>
                        <a:rPr lang="th-TH" sz="30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+mn-cs"/>
                        </a:rPr>
                        <m:t>   =</m:t>
                      </m:r>
                      <m:f>
                        <m:fPr>
                          <m:ctrlPr>
                            <a:rPr lang="th-TH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th-TH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th-TH" sz="3000" b="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+mn-cs"/>
                                </a:rPr>
                                <m:t>V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lang="th-TH" sz="3000">
                                  <a:solidFill>
                                    <a:srgbClr val="000000"/>
                                  </a:solidFill>
                                  <a:latin typeface="AngsanaUPC" panose="02020603050405020304" pitchFamily="18" charset="-34"/>
                                  <a:cs typeface="AngsanaUPC" panose="02020603050405020304" pitchFamily="18" charset="-34"/>
                                </a:rPr>
                                <m:t>BB</m:t>
                              </m:r>
                            </m:sub>
                          </m:sSub>
                          <m:r>
                            <a:rPr lang="th-TH" sz="30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+mn-cs"/>
                            </a:rPr>
                            <m:t>−</m:t>
                          </m:r>
                          <m:sSub>
                            <m:sSubPr>
                              <m:ctrlPr>
                                <a:rPr lang="th-TH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th-TH" sz="3000" b="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+mn-cs"/>
                                </a:rPr>
                                <m:t>V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lang="th-TH" sz="3000">
                                  <a:solidFill>
                                    <a:srgbClr val="000000"/>
                                  </a:solidFill>
                                  <a:latin typeface="AngsanaUPC" panose="02020603050405020304" pitchFamily="18" charset="-34"/>
                                  <a:cs typeface="AngsanaUPC" panose="02020603050405020304" pitchFamily="18" charset="-34"/>
                                </a:rPr>
                                <m:t>BE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th-TH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th-TH" sz="3000" b="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+mn-cs"/>
                                </a:rPr>
                                <m:t>R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th-TH" sz="3000" b="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+mn-cs"/>
                                </a:rPr>
                                <m:t>E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th-TH" sz="3000" dirty="0">
                  <a:solidFill>
                    <a:srgbClr val="000000"/>
                  </a:solidFill>
                  <a:latin typeface="AngsanaUPC" panose="02020603050405020304" pitchFamily="18" charset="-34"/>
                  <a:cs typeface="AngsanaUPC" panose="02020603050405020304" pitchFamily="18" charset="-34"/>
                </a:endParaRPr>
              </a:p>
              <a:p>
                <a:pPr>
                  <a:buNone/>
                </a:pPr>
                <a:endParaRPr lang="th-TH" sz="3000" dirty="0">
                  <a:solidFill>
                    <a:srgbClr val="000000"/>
                  </a:solidFill>
                  <a:latin typeface="AngsanaUPC" panose="02020603050405020304" pitchFamily="18" charset="-34"/>
                  <a:cs typeface="AngsanaUPC" panose="02020603050405020304" pitchFamily="18" charset="-34"/>
                </a:endParaRPr>
              </a:p>
              <a:p>
                <a:pPr>
                  <a:buNone/>
                </a:pPr>
                <a:r>
                  <a:rPr lang="th-TH" sz="3000" dirty="0">
                    <a:solidFill>
                      <a:srgbClr val="000000"/>
                    </a:solidFill>
                    <a:latin typeface="AngsanaUPC" panose="02020603050405020304" pitchFamily="18" charset="-34"/>
                    <a:cs typeface="AngsanaUPC" panose="02020603050405020304" pitchFamily="18" charset="-34"/>
                  </a:rPr>
                  <a:t>  </a:t>
                </a:r>
                <a14:m>
                  <m:oMath xmlns:m="http://schemas.openxmlformats.org/officeDocument/2006/math">
                    <m:r>
                      <a:rPr lang="th-TH" sz="3000" b="0" i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+mn-cs"/>
                      </a:rPr>
                      <m:t>       =</m:t>
                    </m:r>
                    <m:f>
                      <m:fPr>
                        <m:ctrlPr>
                          <a:rPr lang="th-TH" sz="3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+mn-cs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th-TH" sz="3000">
                            <a:solidFill>
                              <a:srgbClr val="000000"/>
                            </a:solidFill>
                            <a:latin typeface="AngsanaUPC" panose="02020603050405020304" pitchFamily="18" charset="-34"/>
                            <a:cs typeface="AngsanaUPC" panose="02020603050405020304" pitchFamily="18" charset="-34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th-TH" sz="3000">
                            <a:solidFill>
                              <a:srgbClr val="000000"/>
                            </a:solidFill>
                            <a:latin typeface="AngsanaUPC" panose="02020603050405020304" pitchFamily="18" charset="-34"/>
                            <a:cs typeface="AngsanaUPC" panose="02020603050405020304" pitchFamily="18" charset="-34"/>
                          </a:rPr>
                          <m:t>V</m:t>
                        </m:r>
                        <m:r>
                          <a:rPr lang="th-TH" sz="3000" b="0" i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+mn-cs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th-TH" sz="3000">
                            <a:solidFill>
                              <a:srgbClr val="000000"/>
                            </a:solidFill>
                            <a:latin typeface="AngsanaUPC" panose="02020603050405020304" pitchFamily="18" charset="-34"/>
                            <a:cs typeface="AngsanaUPC" panose="02020603050405020304" pitchFamily="18" charset="-34"/>
                          </a:rPr>
                          <m:t>0.</m:t>
                        </m:r>
                        <m:r>
                          <a:rPr lang="th-TH" sz="3000" i="1" smtClean="0">
                            <a:solidFill>
                              <a:srgbClr val="000000"/>
                            </a:solidFill>
                            <a:latin typeface="AngsanaUPC" panose="02020603050405020304" pitchFamily="18" charset="-34"/>
                            <a:cs typeface="AngsanaUPC" panose="02020603050405020304" pitchFamily="18" charset="-34"/>
                          </a:rPr>
                          <m:t>8</m:t>
                        </m:r>
                        <m:r>
                          <m:rPr>
                            <m:nor/>
                          </m:rPr>
                          <a:rPr lang="th-TH" sz="3000">
                            <a:solidFill>
                              <a:srgbClr val="000000"/>
                            </a:solidFill>
                            <a:latin typeface="AngsanaUPC" panose="02020603050405020304" pitchFamily="18" charset="-34"/>
                            <a:cs typeface="AngsanaUPC" panose="02020603050405020304" pitchFamily="18" charset="-34"/>
                          </a:rPr>
                          <m:t>V</m:t>
                        </m:r>
                      </m:num>
                      <m:den>
                        <m:r>
                          <m:rPr>
                            <m:nor/>
                          </m:rPr>
                          <a:rPr lang="th-TH" sz="3000">
                            <a:solidFill>
                              <a:srgbClr val="000000"/>
                            </a:solidFill>
                            <a:latin typeface="AngsanaUPC" panose="02020603050405020304" pitchFamily="18" charset="-34"/>
                            <a:cs typeface="AngsanaUPC" panose="02020603050405020304" pitchFamily="18" charset="-34"/>
                          </a:rPr>
                          <m:t>1.5</m:t>
                        </m:r>
                        <m:r>
                          <m:rPr>
                            <m:nor/>
                          </m:rPr>
                          <a:rPr lang="en-US" sz="3000" b="0" i="0" smtClean="0">
                            <a:solidFill>
                              <a:srgbClr val="000000"/>
                            </a:solidFill>
                            <a:latin typeface="AngsanaUPC" panose="02020603050405020304" pitchFamily="18" charset="-34"/>
                            <a:cs typeface="AngsanaUPC" panose="02020603050405020304" pitchFamily="18" charset="-34"/>
                          </a:rPr>
                          <m:t>k</m:t>
                        </m:r>
                        <m:r>
                          <m:rPr>
                            <m:sty m:val="p"/>
                          </m:rPr>
                          <a:rPr lang="th-TH" sz="3000" b="0" i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+mn-cs"/>
                          </a:rPr>
                          <m:t>Ω</m:t>
                        </m:r>
                      </m:den>
                    </m:f>
                  </m:oMath>
                </a14:m>
                <a:endParaRPr lang="th-TH" sz="3000" dirty="0">
                  <a:solidFill>
                    <a:srgbClr val="000000"/>
                  </a:solidFill>
                  <a:latin typeface="AngsanaUPC" panose="02020603050405020304" pitchFamily="18" charset="-34"/>
                  <a:cs typeface="AngsanaUPC" panose="02020603050405020304" pitchFamily="18" charset="-34"/>
                </a:endParaRPr>
              </a:p>
              <a:p>
                <a:pPr>
                  <a:buNone/>
                </a:pPr>
                <a:endParaRPr lang="th-TH" sz="3000" dirty="0">
                  <a:solidFill>
                    <a:srgbClr val="000000"/>
                  </a:solidFill>
                  <a:latin typeface="AngsanaUPC" panose="02020603050405020304" pitchFamily="18" charset="-34"/>
                  <a:cs typeface="AngsanaUPC" panose="02020603050405020304" pitchFamily="18" charset="-34"/>
                </a:endParaRPr>
              </a:p>
              <a:p>
                <a:pPr>
                  <a:buNone/>
                </a:pPr>
                <a:r>
                  <a:rPr lang="th-TH" sz="3000" dirty="0">
                    <a:solidFill>
                      <a:srgbClr val="000000"/>
                    </a:solidFill>
                    <a:latin typeface="AngsanaUPC" panose="02020603050405020304" pitchFamily="18" charset="-34"/>
                    <a:cs typeface="AngsanaUPC" panose="02020603050405020304" pitchFamily="18" charset="-34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h-TH" sz="3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th-TH" sz="3000" b="0" i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+mn-cs"/>
                          </a:rPr>
                          <m:t>I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th-TH" sz="3000" b="0" i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+mn-cs"/>
                          </a:rPr>
                          <m:t>E</m:t>
                        </m:r>
                      </m:sub>
                    </m:sSub>
                  </m:oMath>
                </a14:m>
                <a:r>
                  <a:rPr lang="th-TH" sz="3000" dirty="0">
                    <a:solidFill>
                      <a:srgbClr val="000000"/>
                    </a:solidFill>
                    <a:latin typeface="AngsanaUPC" panose="02020603050405020304" pitchFamily="18" charset="-34"/>
                    <a:cs typeface="AngsanaUPC" panose="02020603050405020304" pitchFamily="18" charset="-34"/>
                  </a:rPr>
                  <a:t>     </a:t>
                </a:r>
                <a14:m>
                  <m:oMath xmlns:m="http://schemas.openxmlformats.org/officeDocument/2006/math">
                    <m:r>
                      <a:rPr lang="th-TH" sz="3000" b="0" i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+mn-cs"/>
                      </a:rPr>
                      <m:t>=</m:t>
                    </m:r>
                    <m:r>
                      <m:rPr>
                        <m:nor/>
                      </m:rPr>
                      <a:rPr lang="th-TH" sz="3000">
                        <a:solidFill>
                          <a:srgbClr val="000000"/>
                        </a:solidFill>
                        <a:latin typeface="AngsanaUPC" panose="02020603050405020304" pitchFamily="18" charset="-34"/>
                        <a:cs typeface="AngsanaUPC" panose="02020603050405020304" pitchFamily="18" charset="-34"/>
                      </a:rPr>
                      <m:t>0.86</m:t>
                    </m:r>
                    <m:r>
                      <a:rPr lang="th-TH" sz="3000" i="1" smtClean="0">
                        <a:solidFill>
                          <a:srgbClr val="000000"/>
                        </a:solidFill>
                        <a:latin typeface="AngsanaUPC" panose="02020603050405020304" pitchFamily="18" charset="-34"/>
                        <a:cs typeface="AngsanaUPC" panose="02020603050405020304" pitchFamily="18" charset="-34"/>
                      </a:rPr>
                      <m:t>8</m:t>
                    </m:r>
                    <m:r>
                      <m:rPr>
                        <m:nor/>
                      </m:rPr>
                      <a:rPr lang="th-TH" sz="3000" smtClean="0">
                        <a:solidFill>
                          <a:srgbClr val="000000"/>
                        </a:solidFill>
                        <a:latin typeface="AngsanaUPC" panose="02020603050405020304" pitchFamily="18" charset="-34"/>
                        <a:cs typeface="AngsanaUPC" panose="02020603050405020304" pitchFamily="18" charset="-34"/>
                      </a:rPr>
                      <m:t> </m:t>
                    </m:r>
                    <m:r>
                      <m:rPr>
                        <m:nor/>
                      </m:rPr>
                      <a:rPr lang="th-TH" sz="3000">
                        <a:solidFill>
                          <a:srgbClr val="000000"/>
                        </a:solidFill>
                        <a:latin typeface="AngsanaUPC" panose="02020603050405020304" pitchFamily="18" charset="-34"/>
                        <a:cs typeface="AngsanaUPC" panose="02020603050405020304" pitchFamily="18" charset="-34"/>
                      </a:rPr>
                      <m:t>mA</m:t>
                    </m:r>
                  </m:oMath>
                </a14:m>
                <a:endParaRPr lang="th-TH" sz="3000" dirty="0">
                  <a:latin typeface="AngsanaUPC" panose="02020603050405020304" pitchFamily="18" charset="-34"/>
                  <a:cs typeface="AngsanaUPC" panose="02020603050405020304" pitchFamily="18" charset="-34"/>
                </a:endParaRPr>
              </a:p>
            </p:txBody>
          </p:sp>
        </mc:Choice>
        <mc:Fallback>
          <p:sp>
            <p:nvSpPr>
              <p:cNvPr id="5" name="สี่เหลี่ยมผืนผ้า 4">
                <a:extLst>
                  <a:ext uri="{FF2B5EF4-FFF2-40B4-BE49-F238E27FC236}">
                    <a16:creationId xmlns:a16="http://schemas.microsoft.com/office/drawing/2014/main" id="{A8F68862-AD23-41D1-99AD-DDCAB20558E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0040" y="2982284"/>
                <a:ext cx="2810643" cy="3067571"/>
              </a:xfrm>
              <a:prstGeom prst="rect">
                <a:avLst/>
              </a:prstGeom>
              <a:blipFill>
                <a:blip r:embed="rId11"/>
                <a:stretch>
                  <a:fillRect l="-5206" b="-5964"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กลุ่ม 18">
            <a:extLst>
              <a:ext uri="{FF2B5EF4-FFF2-40B4-BE49-F238E27FC236}">
                <a16:creationId xmlns:a16="http://schemas.microsoft.com/office/drawing/2014/main" id="{531B384B-4F59-4DBF-A8C2-6D4DB128C169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0" name="Rectangle 3">
              <a:extLst>
                <a:ext uri="{FF2B5EF4-FFF2-40B4-BE49-F238E27FC236}">
                  <a16:creationId xmlns:a16="http://schemas.microsoft.com/office/drawing/2014/main" id="{40364682-272B-49B7-9AA9-66BBA126DC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21" name="Group 13">
              <a:extLst>
                <a:ext uri="{FF2B5EF4-FFF2-40B4-BE49-F238E27FC236}">
                  <a16:creationId xmlns:a16="http://schemas.microsoft.com/office/drawing/2014/main" id="{8D99FE79-4FCE-4E89-92CC-203D63C7CAE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22" name="Rectangle 14">
                <a:extLst>
                  <a:ext uri="{FF2B5EF4-FFF2-40B4-BE49-F238E27FC236}">
                    <a16:creationId xmlns:a16="http://schemas.microsoft.com/office/drawing/2014/main" id="{705A9465-164D-4E6A-A30B-0449CA940E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วงจรขยายคอมมอนอ</a:t>
                </a:r>
                <a:r>
                  <a:rPr lang="th-TH" altLang="th-TH" sz="2800" b="1" dirty="0" err="1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ีมิตเต</a:t>
                </a: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อร์       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8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วงจรขยายสัญญาณขนาดเล็กทรานซิสเตอร์</a:t>
                </a:r>
              </a:p>
            </p:txBody>
          </p:sp>
          <p:pic>
            <p:nvPicPr>
              <p:cNvPr id="23" name="Picture 15">
                <a:extLst>
                  <a:ext uri="{FF2B5EF4-FFF2-40B4-BE49-F238E27FC236}">
                    <a16:creationId xmlns:a16="http://schemas.microsoft.com/office/drawing/2014/main" id="{6D2C5E00-7A27-47D7-AEE0-46A34B5F67B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3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43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1000"/>
                                        <p:tgtEl>
                                          <p:spTgt spid="143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43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43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6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44387" name="Object 3">
                <a:extLst>
                  <a:ext uri="{FF2B5EF4-FFF2-40B4-BE49-F238E27FC236}">
                    <a16:creationId xmlns:a16="http://schemas.microsoft.com/office/drawing/2014/main" id="{28A8A0EF-851A-4FFA-ADEA-7085DBEA9185}"/>
                  </a:ext>
                </a:extLst>
              </p:cNvPr>
              <p:cNvSpPr txBox="1">
                <a:spLocks noGrp="1"/>
              </p:cNvSpPr>
              <p:nvPr>
                <p:ph sz="quarter" idx="1"/>
              </p:nvPr>
            </p:nvSpPr>
            <p:spPr bwMode="auto">
              <a:xfrm>
                <a:off x="971550" y="2666083"/>
                <a:ext cx="3391645" cy="34567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h-TH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th-TH" sz="24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I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th-TH" sz="24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E</m:t>
                          </m:r>
                        </m:sub>
                      </m:sSub>
                      <m:r>
                        <a:rPr lang="th-TH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   </m:t>
                      </m:r>
                      <m:r>
                        <a:rPr lang="th-TH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h-TH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th-TH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th-TH" sz="24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V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lang="th-TH" sz="2400" i="0">
                                  <a:solidFill>
                                    <a:srgbClr val="000000"/>
                                  </a:solidFill>
                                  <a:latin typeface="AngsanaUPC" panose="02020603050405020304" pitchFamily="18" charset="-34"/>
                                  <a:cs typeface="AngsanaUPC" panose="02020603050405020304" pitchFamily="18" charset="-34"/>
                                </a:rPr>
                                <m:t>BB</m:t>
                              </m:r>
                            </m:sub>
                          </m:sSub>
                          <m:r>
                            <a:rPr lang="th-TH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th-TH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th-TH" sz="24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V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lang="th-TH" sz="2400" i="0">
                                  <a:solidFill>
                                    <a:srgbClr val="000000"/>
                                  </a:solidFill>
                                  <a:latin typeface="AngsanaUPC" panose="02020603050405020304" pitchFamily="18" charset="-34"/>
                                  <a:cs typeface="AngsanaUPC" panose="02020603050405020304" pitchFamily="18" charset="-34"/>
                                </a:rPr>
                                <m:t>BE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th-TH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th-TH" sz="24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R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th-TH" sz="24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E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th-TH" sz="3200" i="1" dirty="0">
                  <a:solidFill>
                    <a:srgbClr val="000000"/>
                  </a:solidFill>
                  <a:latin typeface="AngsanaUPC" panose="02020603050405020304" pitchFamily="18" charset="-34"/>
                  <a:cs typeface="AngsanaUPC" panose="02020603050405020304" pitchFamily="18" charset="-34"/>
                </a:endParaRPr>
              </a:p>
              <a:p>
                <a:pPr>
                  <a:buNone/>
                </a:pPr>
                <a:endParaRPr lang="th-TH" sz="3200" i="1" dirty="0">
                  <a:solidFill>
                    <a:srgbClr val="000000"/>
                  </a:solidFill>
                  <a:latin typeface="AngsanaUPC" panose="02020603050405020304" pitchFamily="18" charset="-34"/>
                  <a:cs typeface="AngsanaUPC" panose="02020603050405020304" pitchFamily="18" charset="-34"/>
                </a:endParaRPr>
              </a:p>
              <a:p>
                <a:pPr>
                  <a:buNone/>
                </a:pPr>
                <a:r>
                  <a:rPr lang="th-TH" sz="3200" dirty="0">
                    <a:solidFill>
                      <a:srgbClr val="000000"/>
                    </a:solidFill>
                  </a:rPr>
                  <a:t>          </a:t>
                </a:r>
                <a14:m>
                  <m:oMath xmlns:m="http://schemas.openxmlformats.org/officeDocument/2006/math">
                    <m:r>
                      <a:rPr lang="th-TH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th-TH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f>
                      <m:fPr>
                        <m:ctrlPr>
                          <a:rPr lang="th-TH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th-TH" sz="3200" i="0">
                            <a:solidFill>
                              <a:srgbClr val="000000"/>
                            </a:solidFill>
                            <a:latin typeface="AngsanaUPC" panose="02020603050405020304" pitchFamily="18" charset="-34"/>
                            <a:cs typeface="AngsanaUPC" panose="02020603050405020304" pitchFamily="18" charset="-34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th-TH" sz="3200" i="0">
                            <a:solidFill>
                              <a:srgbClr val="000000"/>
                            </a:solidFill>
                            <a:latin typeface="AngsanaUPC" panose="02020603050405020304" pitchFamily="18" charset="-34"/>
                            <a:cs typeface="AngsanaUPC" panose="02020603050405020304" pitchFamily="18" charset="-34"/>
                          </a:rPr>
                          <m:t>V</m:t>
                        </m:r>
                        <m:r>
                          <a:rPr lang="th-TH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th-TH" sz="3200" i="0">
                            <a:solidFill>
                              <a:srgbClr val="000000"/>
                            </a:solidFill>
                            <a:latin typeface="AngsanaUPC" panose="02020603050405020304" pitchFamily="18" charset="-34"/>
                            <a:cs typeface="AngsanaUPC" panose="02020603050405020304" pitchFamily="18" charset="-34"/>
                          </a:rPr>
                          <m:t>0</m:t>
                        </m:r>
                        <m:r>
                          <m:rPr>
                            <m:nor/>
                          </m:rPr>
                          <a:rPr lang="th-TH" sz="3200" i="0">
                            <a:solidFill>
                              <a:srgbClr val="000000"/>
                            </a:solidFill>
                            <a:latin typeface="AngsanaUPC" panose="02020603050405020304" pitchFamily="18" charset="-34"/>
                            <a:cs typeface="AngsanaUPC" panose="02020603050405020304" pitchFamily="18" charset="-34"/>
                          </a:rPr>
                          <m:t>.</m:t>
                        </m:r>
                        <m:r>
                          <a:rPr lang="th-TH" sz="3200" i="1" smtClean="0">
                            <a:solidFill>
                              <a:srgbClr val="000000"/>
                            </a:solidFill>
                            <a:latin typeface="AngsanaUPC" panose="02020603050405020304" pitchFamily="18" charset="-34"/>
                            <a:cs typeface="AngsanaUPC" panose="02020603050405020304" pitchFamily="18" charset="-34"/>
                          </a:rPr>
                          <m:t>8</m:t>
                        </m:r>
                        <m:r>
                          <m:rPr>
                            <m:nor/>
                          </m:rPr>
                          <a:rPr lang="th-TH" sz="3200" i="0">
                            <a:solidFill>
                              <a:srgbClr val="000000"/>
                            </a:solidFill>
                            <a:latin typeface="AngsanaUPC" panose="02020603050405020304" pitchFamily="18" charset="-34"/>
                            <a:cs typeface="AngsanaUPC" panose="02020603050405020304" pitchFamily="18" charset="-34"/>
                          </a:rPr>
                          <m:t>V</m:t>
                        </m:r>
                      </m:num>
                      <m:den>
                        <m:r>
                          <m:rPr>
                            <m:nor/>
                          </m:rPr>
                          <a:rPr lang="th-TH" sz="3200" i="0">
                            <a:solidFill>
                              <a:srgbClr val="000000"/>
                            </a:solidFill>
                            <a:latin typeface="AngsanaUPC" panose="02020603050405020304" pitchFamily="18" charset="-34"/>
                            <a:cs typeface="AngsanaUPC" panose="02020603050405020304" pitchFamily="18" charset="-34"/>
                          </a:rPr>
                          <m:t>1.</m:t>
                        </m:r>
                        <m:r>
                          <m:rPr>
                            <m:nor/>
                          </m:rPr>
                          <a:rPr lang="th-TH" sz="3200" i="0">
                            <a:solidFill>
                              <a:srgbClr val="000000"/>
                            </a:solidFill>
                            <a:latin typeface="AngsanaUPC" panose="02020603050405020304" pitchFamily="18" charset="-34"/>
                            <a:cs typeface="AngsanaUPC" panose="02020603050405020304" pitchFamily="18" charset="-34"/>
                          </a:rPr>
                          <m:t>5</m:t>
                        </m:r>
                        <m:r>
                          <m:rPr>
                            <m:nor/>
                          </m:rPr>
                          <a:rPr lang="en-US" sz="3200" b="0" i="0" smtClean="0">
                            <a:solidFill>
                              <a:srgbClr val="000000"/>
                            </a:solidFill>
                            <a:latin typeface="AngsanaUPC" panose="02020603050405020304" pitchFamily="18" charset="-34"/>
                            <a:cs typeface="AngsanaUPC" panose="02020603050405020304" pitchFamily="18" charset="-34"/>
                          </a:rPr>
                          <m:t>k</m:t>
                        </m:r>
                        <m:r>
                          <m:rPr>
                            <m:sty m:val="p"/>
                          </m:rPr>
                          <a:rPr lang="th-TH" sz="32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Ω</m:t>
                        </m:r>
                      </m:den>
                    </m:f>
                  </m:oMath>
                </a14:m>
                <a:endParaRPr lang="th-TH" sz="3200" i="1" dirty="0">
                  <a:solidFill>
                    <a:srgbClr val="000000"/>
                  </a:solidFill>
                  <a:latin typeface="AngsanaUPC" panose="02020603050405020304" pitchFamily="18" charset="-34"/>
                  <a:cs typeface="AngsanaUPC" panose="02020603050405020304" pitchFamily="18" charset="-34"/>
                </a:endParaRPr>
              </a:p>
              <a:p>
                <a:pPr>
                  <a:buNone/>
                </a:pPr>
                <a:endParaRPr lang="th-TH" sz="3200" i="1" dirty="0">
                  <a:solidFill>
                    <a:srgbClr val="000000"/>
                  </a:solidFill>
                  <a:latin typeface="AngsanaUPC" panose="02020603050405020304" pitchFamily="18" charset="-34"/>
                  <a:cs typeface="AngsanaUPC" panose="02020603050405020304" pitchFamily="18" charset="-34"/>
                </a:endParaRP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h-TH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th-TH" sz="3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I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th-TH" sz="3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E</m:t>
                          </m:r>
                        </m:sub>
                      </m:sSub>
                      <m:r>
                        <a:rPr lang="th-TH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=</m:t>
                      </m:r>
                      <m:r>
                        <m:rPr>
                          <m:nor/>
                        </m:rPr>
                        <a:rPr lang="th-TH" sz="32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th-TH" sz="3200" i="0">
                          <a:solidFill>
                            <a:srgbClr val="000000"/>
                          </a:solidFill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m:t>0</m:t>
                      </m:r>
                      <m:r>
                        <m:rPr>
                          <m:nor/>
                        </m:rPr>
                        <a:rPr lang="th-TH" sz="3200" i="0">
                          <a:solidFill>
                            <a:srgbClr val="000000"/>
                          </a:solidFill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m:t>.</m:t>
                      </m:r>
                      <m:r>
                        <m:rPr>
                          <m:nor/>
                        </m:rPr>
                        <a:rPr lang="th-TH" sz="3200" i="0">
                          <a:solidFill>
                            <a:srgbClr val="000000"/>
                          </a:solidFill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m:t>867</m:t>
                      </m:r>
                      <m:r>
                        <m:rPr>
                          <m:nor/>
                        </m:rPr>
                        <a:rPr lang="th-TH" sz="3200" i="0">
                          <a:solidFill>
                            <a:srgbClr val="000000"/>
                          </a:solidFill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m:t>mA</m:t>
                      </m:r>
                    </m:oMath>
                  </m:oMathPara>
                </a14:m>
                <a:endParaRPr lang="th-TH" sz="3200" dirty="0">
                  <a:latin typeface="AngsanaUPC" panose="02020603050405020304" pitchFamily="18" charset="-34"/>
                  <a:cs typeface="AngsanaUPC" panose="02020603050405020304" pitchFamily="18" charset="-34"/>
                </a:endParaRPr>
              </a:p>
            </p:txBody>
          </p:sp>
        </mc:Choice>
        <mc:Fallback>
          <p:sp>
            <p:nvSpPr>
              <p:cNvPr id="144387" name="Object 3">
                <a:extLst>
                  <a:ext uri="{FF2B5EF4-FFF2-40B4-BE49-F238E27FC236}">
                    <a16:creationId xmlns:a16="http://schemas.microsoft.com/office/drawing/2014/main" id="{28A8A0EF-851A-4FFA-ADEA-7085DBEA9185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 bwMode="auto">
              <a:xfrm>
                <a:off x="971550" y="2666083"/>
                <a:ext cx="3391645" cy="3456781"/>
              </a:xfrm>
              <a:prstGeom prst="rect">
                <a:avLst/>
              </a:prstGeom>
              <a:blipFill>
                <a:blip r:embed="rId3"/>
                <a:stretch>
                  <a:fillRect l="-448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44391" name="Object 7">
            <a:extLst>
              <a:ext uri="{FF2B5EF4-FFF2-40B4-BE49-F238E27FC236}">
                <a16:creationId xmlns:a16="http://schemas.microsoft.com/office/drawing/2014/main" id="{89359FB4-E18F-4F0D-8DDF-611289011279}"/>
              </a:ext>
            </a:extLst>
          </p:cNvPr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2313482587"/>
              </p:ext>
            </p:extLst>
          </p:nvPr>
        </p:nvGraphicFramePr>
        <p:xfrm>
          <a:off x="1907704" y="978625"/>
          <a:ext cx="3419475" cy="116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10" name="สมการ" r:id="rId4" imgW="1485900" imgH="508000" progId="Equation.3">
                  <p:embed/>
                </p:oleObj>
              </mc:Choice>
              <mc:Fallback>
                <p:oleObj name="สมการ" r:id="rId4" imgW="1485900" imgH="508000" progId="Equation.3">
                  <p:embed/>
                  <p:pic>
                    <p:nvPicPr>
                      <p:cNvPr id="0" name="Object 7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7704" y="978625"/>
                        <a:ext cx="3419475" cy="11684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3" name="ตัวแทนหมายเลขภาพนิ่ง 8">
            <a:extLst>
              <a:ext uri="{FF2B5EF4-FFF2-40B4-BE49-F238E27FC236}">
                <a16:creationId xmlns:a16="http://schemas.microsoft.com/office/drawing/2014/main" id="{CC17C1B8-2FCE-402E-9F94-1A2AA2683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763FEB8-5EA2-4A11-B9FA-7676B1366E9C}" type="slidenum">
              <a:rPr lang="en-US" altLang="th-TH" sz="1400"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th-TH" altLang="th-TH" sz="1400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graphicFrame>
        <p:nvGraphicFramePr>
          <p:cNvPr id="144388" name="Object 4">
            <a:extLst>
              <a:ext uri="{FF2B5EF4-FFF2-40B4-BE49-F238E27FC236}">
                <a16:creationId xmlns:a16="http://schemas.microsoft.com/office/drawing/2014/main" id="{7AF36056-CF38-4D97-AB11-99DF33459E9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1209188"/>
              </p:ext>
            </p:extLst>
          </p:nvPr>
        </p:nvGraphicFramePr>
        <p:xfrm>
          <a:off x="4865020" y="2027114"/>
          <a:ext cx="4144962" cy="1277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11" name="สมการ" r:id="rId6" imgW="1625600" imgH="508000" progId="Equation.3">
                  <p:embed/>
                </p:oleObj>
              </mc:Choice>
              <mc:Fallback>
                <p:oleObj name="สมการ" r:id="rId6" imgW="1625600" imgH="5080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5020" y="2027114"/>
                        <a:ext cx="4144962" cy="1277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4389" name="Rectangle 5">
            <a:extLst>
              <a:ext uri="{FF2B5EF4-FFF2-40B4-BE49-F238E27FC236}">
                <a16:creationId xmlns:a16="http://schemas.microsoft.com/office/drawing/2014/main" id="{6A2B3743-7D42-45DB-A360-05D0E82499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8469" y="3686495"/>
            <a:ext cx="2687867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r>
              <a:rPr lang="en-US" alt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A</a:t>
            </a:r>
            <a:r>
              <a:rPr lang="en-US" altLang="th-TH" sz="3600" baseline="-25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v</a:t>
            </a:r>
            <a:r>
              <a:rPr lang="en-US" alt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=  -333.33</a:t>
            </a:r>
            <a:endParaRPr lang="en-US" altLang="th-TH" sz="18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7896" name="Rectangle 6">
            <a:extLst>
              <a:ext uri="{FF2B5EF4-FFF2-40B4-BE49-F238E27FC236}">
                <a16:creationId xmlns:a16="http://schemas.microsoft.com/office/drawing/2014/main" id="{7F7F1484-A4ED-41E6-8A3F-703B62F36D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3669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endParaRPr lang="th-TH" altLang="th-TH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grpSp>
        <p:nvGrpSpPr>
          <p:cNvPr id="18" name="กลุ่ม 17">
            <a:extLst>
              <a:ext uri="{FF2B5EF4-FFF2-40B4-BE49-F238E27FC236}">
                <a16:creationId xmlns:a16="http://schemas.microsoft.com/office/drawing/2014/main" id="{92555F6A-04AE-4EB0-BC85-C4A2B5435226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9" name="Rectangle 3">
              <a:extLst>
                <a:ext uri="{FF2B5EF4-FFF2-40B4-BE49-F238E27FC236}">
                  <a16:creationId xmlns:a16="http://schemas.microsoft.com/office/drawing/2014/main" id="{34197A95-92A0-4416-A353-9CBFCFB9C2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20" name="Group 13">
              <a:extLst>
                <a:ext uri="{FF2B5EF4-FFF2-40B4-BE49-F238E27FC236}">
                  <a16:creationId xmlns:a16="http://schemas.microsoft.com/office/drawing/2014/main" id="{613676F3-DBFB-4D0C-B724-9A76258B9E9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21" name="Rectangle 14">
                <a:extLst>
                  <a:ext uri="{FF2B5EF4-FFF2-40B4-BE49-F238E27FC236}">
                    <a16:creationId xmlns:a16="http://schemas.microsoft.com/office/drawing/2014/main" id="{F845726B-D14E-4A07-AEAA-D13171DCC4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วงจรขยายคอมมอนอ</a:t>
                </a:r>
                <a:r>
                  <a:rPr lang="th-TH" altLang="th-TH" sz="2800" b="1" dirty="0" err="1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ีมิตเต</a:t>
                </a: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อร์       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8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วงจรขยายสัญญาณขนาดเล็กทรานซิสเตอร์</a:t>
                </a:r>
              </a:p>
            </p:txBody>
          </p:sp>
          <p:pic>
            <p:nvPicPr>
              <p:cNvPr id="22" name="Picture 15">
                <a:extLst>
                  <a:ext uri="{FF2B5EF4-FFF2-40B4-BE49-F238E27FC236}">
                    <a16:creationId xmlns:a16="http://schemas.microsoft.com/office/drawing/2014/main" id="{5BC1313E-311F-41ED-B4A7-046CD11EE6F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4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44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44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44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38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ตัวแทนหมายเลขภาพนิ่ง 5">
            <a:extLst>
              <a:ext uri="{FF2B5EF4-FFF2-40B4-BE49-F238E27FC236}">
                <a16:creationId xmlns:a16="http://schemas.microsoft.com/office/drawing/2014/main" id="{1E5CDB7C-D0A3-422A-A3F8-45CDF3279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10E8363-0FCD-4D92-B0CA-E24273263E6D}" type="slidenum">
              <a:rPr lang="en-US" altLang="th-TH" sz="1400"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th-TH" altLang="th-TH" sz="1400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68623" name="Rectangle 15">
            <a:extLst>
              <a:ext uri="{FF2B5EF4-FFF2-40B4-BE49-F238E27FC236}">
                <a16:creationId xmlns:a16="http://schemas.microsoft.com/office/drawing/2014/main" id="{1DCE4951-7576-4CDC-AE58-C7A0456290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1193800"/>
            <a:ext cx="8318500" cy="175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r>
              <a:rPr lang="en-US" altLang="th-TH" sz="1600">
                <a:latin typeface="Verdana" panose="020B0604030504040204" pitchFamily="34" charset="0"/>
              </a:rPr>
              <a:t>	</a:t>
            </a:r>
            <a:endParaRPr lang="en-US" altLang="th-TH" sz="900">
              <a:latin typeface="Verdana" panose="020B0604030504040204" pitchFamily="34" charset="0"/>
              <a:cs typeface="Angsana New" panose="02020603050405020304" pitchFamily="18" charset="-34"/>
            </a:endParaRPr>
          </a:p>
          <a:p>
            <a:pPr eaLnBrk="1" hangingPunct="1"/>
            <a:r>
              <a:rPr lang="en-US" altLang="th-TH" sz="3600">
                <a:latin typeface="TH SarabunPSK" panose="020B0500040200020003" pitchFamily="34" charset="-34"/>
                <a:cs typeface="TH SarabunPSK" panose="020B0500040200020003" pitchFamily="34" charset="-34"/>
              </a:rPr>
              <a:t>          R</a:t>
            </a:r>
            <a:r>
              <a:rPr lang="en-US" altLang="th-TH" sz="3600" baseline="-25000">
                <a:latin typeface="TH SarabunPSK" panose="020B0500040200020003" pitchFamily="34" charset="-34"/>
                <a:cs typeface="TH SarabunPSK" panose="020B0500040200020003" pitchFamily="34" charset="-34"/>
              </a:rPr>
              <a:t>BB</a:t>
            </a:r>
            <a:r>
              <a:rPr lang="en-US" altLang="th-TH" sz="3600">
                <a:latin typeface="TH SarabunPSK" panose="020B0500040200020003" pitchFamily="34" charset="-34"/>
                <a:cs typeface="TH SarabunPSK" panose="020B0500040200020003" pitchFamily="34" charset="-34"/>
              </a:rPr>
              <a:t>	=  R</a:t>
            </a:r>
            <a:r>
              <a:rPr lang="en-US" altLang="th-TH" sz="3600" baseline="-25000">
                <a:latin typeface="TH SarabunPSK" panose="020B0500040200020003" pitchFamily="34" charset="-34"/>
                <a:cs typeface="TH SarabunPSK" panose="020B0500040200020003" pitchFamily="34" charset="-34"/>
              </a:rPr>
              <a:t>B1</a:t>
            </a:r>
            <a:r>
              <a:rPr lang="en-US" altLang="th-TH" sz="3600">
                <a:latin typeface="TH SarabunPSK" panose="020B0500040200020003" pitchFamily="34" charset="-34"/>
                <a:cs typeface="TH SarabunPSK" panose="020B0500040200020003" pitchFamily="34" charset="-34"/>
              </a:rPr>
              <a:t>  //  R</a:t>
            </a:r>
            <a:r>
              <a:rPr lang="en-US" altLang="th-TH" sz="3600" baseline="-25000">
                <a:latin typeface="TH SarabunPSK" panose="020B0500040200020003" pitchFamily="34" charset="-34"/>
                <a:cs typeface="TH SarabunPSK" panose="020B0500040200020003" pitchFamily="34" charset="-34"/>
              </a:rPr>
              <a:t>B2</a:t>
            </a:r>
            <a:r>
              <a:rPr lang="en-US" altLang="th-TH" sz="3600">
                <a:latin typeface="TH SarabunPSK" panose="020B0500040200020003" pitchFamily="34" charset="-34"/>
                <a:cs typeface="TH SarabunPSK" panose="020B0500040200020003" pitchFamily="34" charset="-34"/>
              </a:rPr>
              <a:t>      =  56K</a:t>
            </a:r>
            <a:r>
              <a:rPr lang="en-US" altLang="th-TH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</a:t>
            </a:r>
            <a:r>
              <a:rPr lang="en-US" altLang="th-TH" sz="3600">
                <a:latin typeface="TH SarabunPSK" panose="020B0500040200020003" pitchFamily="34" charset="-34"/>
                <a:cs typeface="TH SarabunPSK" panose="020B0500040200020003" pitchFamily="34" charset="-34"/>
              </a:rPr>
              <a:t>  </a:t>
            </a:r>
            <a:r>
              <a:rPr lang="en-US" altLang="th-TH" sz="360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//  5.6 K</a:t>
            </a:r>
            <a:r>
              <a:rPr lang="en-US" altLang="th-TH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</a:t>
            </a:r>
            <a:r>
              <a:rPr lang="en-US" altLang="th-TH" sz="360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 </a:t>
            </a:r>
          </a:p>
          <a:p>
            <a:pPr eaLnBrk="1" hangingPunct="1"/>
            <a:r>
              <a:rPr lang="en-US" altLang="th-TH" sz="200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           </a:t>
            </a:r>
          </a:p>
          <a:p>
            <a:pPr eaLnBrk="1" hangingPunct="1"/>
            <a:r>
              <a:rPr lang="en-US" altLang="th-TH" sz="3600">
                <a:latin typeface="TH SarabunPSK" panose="020B0500040200020003" pitchFamily="34" charset="-34"/>
                <a:cs typeface="TH SarabunPSK" panose="020B0500040200020003" pitchFamily="34" charset="-34"/>
              </a:rPr>
              <a:t>          R</a:t>
            </a:r>
            <a:r>
              <a:rPr lang="en-US" altLang="th-TH" sz="3600" baseline="-25000">
                <a:latin typeface="TH SarabunPSK" panose="020B0500040200020003" pitchFamily="34" charset="-34"/>
                <a:cs typeface="TH SarabunPSK" panose="020B0500040200020003" pitchFamily="34" charset="-34"/>
              </a:rPr>
              <a:t>BB</a:t>
            </a:r>
            <a:r>
              <a:rPr lang="en-US" altLang="th-TH" sz="360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    =  5.09  K</a:t>
            </a:r>
            <a:r>
              <a:rPr lang="en-US" altLang="th-TH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</a:t>
            </a:r>
          </a:p>
        </p:txBody>
      </p:sp>
      <p:sp>
        <p:nvSpPr>
          <p:cNvPr id="68627" name="Rectangle 19">
            <a:extLst>
              <a:ext uri="{FF2B5EF4-FFF2-40B4-BE49-F238E27FC236}">
                <a16:creationId xmlns:a16="http://schemas.microsoft.com/office/drawing/2014/main" id="{95F7671C-E896-4FA0-AD66-FA4C469D46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3406775"/>
            <a:ext cx="7380287" cy="283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4572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r>
              <a:rPr lang="en-US" altLang="th-TH" sz="360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Zi	   =     R</a:t>
            </a:r>
            <a:r>
              <a:rPr lang="en-US" altLang="th-TH" sz="3600" baseline="-2500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BB</a:t>
            </a:r>
            <a:r>
              <a:rPr lang="en-US" altLang="th-TH" sz="360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 // </a:t>
            </a:r>
            <a:r>
              <a:rPr lang="en-US" altLang="th-TH" sz="3600">
                <a:latin typeface="TH SarabunPSK" panose="020B0500040200020003" pitchFamily="34" charset="-34"/>
                <a:cs typeface="TH SarabunPSK" panose="020B0500040200020003" pitchFamily="34" charset="-34"/>
              </a:rPr>
              <a:t>·re</a:t>
            </a:r>
            <a:r>
              <a:rPr lang="en-US" altLang="th-TH" sz="360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   = 5.09K</a:t>
            </a:r>
            <a:r>
              <a:rPr lang="en-US" altLang="th-TH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</a:t>
            </a:r>
            <a:r>
              <a:rPr lang="en-US" altLang="th-TH" sz="3600">
                <a:latin typeface="TH SarabunPSK" panose="020B0500040200020003" pitchFamily="34" charset="-34"/>
                <a:cs typeface="TH SarabunPSK" panose="020B0500040200020003" pitchFamily="34" charset="-34"/>
              </a:rPr>
              <a:t> //</a:t>
            </a:r>
            <a:r>
              <a:rPr lang="en-US" altLang="th-TH" sz="360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  90 </a:t>
            </a:r>
            <a:r>
              <a:rPr lang="en-US" altLang="th-TH">
                <a:latin typeface="TH SarabunPSK" panose="020B0500040200020003" pitchFamily="34" charset="-34"/>
                <a:cs typeface="TH SarabunPSK" panose="020B0500040200020003" pitchFamily="34" charset="-34"/>
              </a:rPr>
              <a:t>×</a:t>
            </a:r>
            <a:r>
              <a:rPr lang="en-US" altLang="th-TH" sz="360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31.5 </a:t>
            </a:r>
            <a:r>
              <a:rPr lang="en-US" altLang="th-TH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</a:t>
            </a:r>
            <a:endParaRPr lang="en-US" altLang="th-TH" sz="3600">
              <a:latin typeface="TH SarabunPSK" panose="020B0500040200020003" pitchFamily="34" charset="-34"/>
              <a:cs typeface="TH SarabunPSK" panose="020B0500040200020003" pitchFamily="34" charset="-34"/>
              <a:sym typeface="Symbol" panose="05050102010706020507" pitchFamily="18" charset="2"/>
            </a:endParaRPr>
          </a:p>
          <a:p>
            <a:pPr eaLnBrk="1" hangingPunct="1"/>
            <a:endParaRPr lang="en-US" altLang="th-TH" sz="360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eaLnBrk="1" hangingPunct="1"/>
            <a:r>
              <a:rPr lang="en-US" altLang="th-TH" sz="360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 Zi    </a:t>
            </a:r>
            <a:r>
              <a:rPr lang="en-US" altLang="th-TH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 </a:t>
            </a:r>
            <a:r>
              <a:rPr lang="en-US" altLang="th-TH" sz="360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=     1.812 K</a:t>
            </a:r>
            <a:r>
              <a:rPr lang="en-US" altLang="th-TH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</a:t>
            </a:r>
            <a:endParaRPr lang="en-US" altLang="th-TH" sz="3600">
              <a:latin typeface="TH SarabunPSK" panose="020B0500040200020003" pitchFamily="34" charset="-34"/>
              <a:cs typeface="TH SarabunPSK" panose="020B0500040200020003" pitchFamily="34" charset="-34"/>
              <a:sym typeface="Symbol" panose="05050102010706020507" pitchFamily="18" charset="2"/>
            </a:endParaRPr>
          </a:p>
          <a:p>
            <a:pPr eaLnBrk="1" hangingPunct="1"/>
            <a:endParaRPr lang="en-US" altLang="th-TH" sz="360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eaLnBrk="1" hangingPunct="1"/>
            <a:r>
              <a:rPr lang="en-US" altLang="th-TH" sz="360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 Zo    =   R</a:t>
            </a:r>
            <a:r>
              <a:rPr lang="en-US" altLang="th-TH" sz="3600" baseline="-2500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C</a:t>
            </a:r>
            <a:r>
              <a:rPr lang="en-US" altLang="th-TH" sz="360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   	=  10 K</a:t>
            </a:r>
            <a:r>
              <a:rPr lang="en-US" altLang="th-TH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 </a:t>
            </a:r>
            <a:r>
              <a:rPr lang="en-US" altLang="th-TH" sz="360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	</a:t>
            </a:r>
            <a:r>
              <a:rPr lang="en-US" altLang="th-TH" sz="3600">
                <a:latin typeface="Angsana New" panose="02020603050405020304" pitchFamily="18" charset="-34"/>
                <a:sym typeface="Symbol" panose="05050102010706020507" pitchFamily="18" charset="2"/>
              </a:rPr>
              <a:t>	</a:t>
            </a:r>
          </a:p>
        </p:txBody>
      </p:sp>
      <p:grpSp>
        <p:nvGrpSpPr>
          <p:cNvPr id="14" name="กลุ่ม 13">
            <a:extLst>
              <a:ext uri="{FF2B5EF4-FFF2-40B4-BE49-F238E27FC236}">
                <a16:creationId xmlns:a16="http://schemas.microsoft.com/office/drawing/2014/main" id="{5772D9B9-0EEC-4BDD-AACF-51A5DFFF2781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5" name="Rectangle 3">
              <a:extLst>
                <a:ext uri="{FF2B5EF4-FFF2-40B4-BE49-F238E27FC236}">
                  <a16:creationId xmlns:a16="http://schemas.microsoft.com/office/drawing/2014/main" id="{3BBADC27-09DB-4425-898A-3D663AA1D8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6" name="Group 13">
              <a:extLst>
                <a:ext uri="{FF2B5EF4-FFF2-40B4-BE49-F238E27FC236}">
                  <a16:creationId xmlns:a16="http://schemas.microsoft.com/office/drawing/2014/main" id="{DB67CF0C-B185-4DCD-964B-FF13213DC38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7" name="Rectangle 14">
                <a:extLst>
                  <a:ext uri="{FF2B5EF4-FFF2-40B4-BE49-F238E27FC236}">
                    <a16:creationId xmlns:a16="http://schemas.microsoft.com/office/drawing/2014/main" id="{947FE785-2900-47F0-9C69-4B19363899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วงจรขยายคอมมอนอ</a:t>
                </a:r>
                <a:r>
                  <a:rPr lang="th-TH" altLang="th-TH" sz="2800" b="1" dirty="0" err="1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ีมิตเต</a:t>
                </a: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อร์       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8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วงจรขยายสัญญาณขนาดเล็กทรานซิสเตอร์</a:t>
                </a:r>
              </a:p>
            </p:txBody>
          </p:sp>
          <p:pic>
            <p:nvPicPr>
              <p:cNvPr id="18" name="Picture 15">
                <a:extLst>
                  <a:ext uri="{FF2B5EF4-FFF2-40B4-BE49-F238E27FC236}">
                    <a16:creationId xmlns:a16="http://schemas.microsoft.com/office/drawing/2014/main" id="{1C89C710-9D18-45BC-91D1-F7B6CDEFAF9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8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68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1000"/>
                                        <p:tgtEl>
                                          <p:spTgt spid="68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8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8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2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7832" name="Object 8">
            <a:extLst>
              <a:ext uri="{FF2B5EF4-FFF2-40B4-BE49-F238E27FC236}">
                <a16:creationId xmlns:a16="http://schemas.microsoft.com/office/drawing/2014/main" id="{91BA5FE3-156D-48B8-8D7A-C62425618218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2145900"/>
              </p:ext>
            </p:extLst>
          </p:nvPr>
        </p:nvGraphicFramePr>
        <p:xfrm>
          <a:off x="4275931" y="1619251"/>
          <a:ext cx="4786313" cy="2976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54" name="Visio" r:id="rId3" imgW="3262505" imgH="2029361" progId="Visio.Drawing.11">
                  <p:embed/>
                </p:oleObj>
              </mc:Choice>
              <mc:Fallback>
                <p:oleObj name="Visio" r:id="rId3" imgW="3262505" imgH="2029361" progId="Visio.Drawing.11">
                  <p:embed/>
                  <p:pic>
                    <p:nvPicPr>
                      <p:cNvPr id="0" name="Object 8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75931" y="1619251"/>
                        <a:ext cx="4786313" cy="29765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FF33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40" name="ตัวแทนหมายเลขภาพนิ่ง 5">
            <a:extLst>
              <a:ext uri="{FF2B5EF4-FFF2-40B4-BE49-F238E27FC236}">
                <a16:creationId xmlns:a16="http://schemas.microsoft.com/office/drawing/2014/main" id="{180FE58E-10F0-410E-9392-62682C515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6D4C563-00A1-4B0F-ABD5-46829B7D12C3}" type="slidenum">
              <a:rPr lang="en-US" altLang="th-TH" sz="1400"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th-TH" altLang="th-TH" sz="1400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39941" name="Rectangle 6">
            <a:extLst>
              <a:ext uri="{FF2B5EF4-FFF2-40B4-BE49-F238E27FC236}">
                <a16:creationId xmlns:a16="http://schemas.microsoft.com/office/drawing/2014/main" id="{11EAA6A8-3627-4E9F-A8D1-FEEE248680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endParaRPr lang="th-TH" altLang="th-TH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graphicFrame>
        <p:nvGraphicFramePr>
          <p:cNvPr id="39942" name="Object 5">
            <a:extLst>
              <a:ext uri="{FF2B5EF4-FFF2-40B4-BE49-F238E27FC236}">
                <a16:creationId xmlns:a16="http://schemas.microsoft.com/office/drawing/2014/main" id="{9BC2F49A-13F6-444E-8D5E-8B04DF91D4F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2527119"/>
              </p:ext>
            </p:extLst>
          </p:nvPr>
        </p:nvGraphicFramePr>
        <p:xfrm>
          <a:off x="161925" y="1755775"/>
          <a:ext cx="4032250" cy="2711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55" name="Visio" r:id="rId5" imgW="2597911" imgH="2029361" progId="Visio.Drawing.11">
                  <p:embed/>
                </p:oleObj>
              </mc:Choice>
              <mc:Fallback>
                <p:oleObj name="Visio" r:id="rId5" imgW="2597911" imgH="2029361" progId="Visio.Drawing.11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25" y="1755775"/>
                        <a:ext cx="4032250" cy="27114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831" name="Rectangle 7">
            <a:extLst>
              <a:ext uri="{FF2B5EF4-FFF2-40B4-BE49-F238E27FC236}">
                <a16:creationId xmlns:a16="http://schemas.microsoft.com/office/drawing/2014/main" id="{6916030F-3C1A-4068-8A51-F227E05B9C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9613" y="4809520"/>
            <a:ext cx="4032250" cy="1569660"/>
          </a:xfrm>
          <a:prstGeom prst="rect">
            <a:avLst/>
          </a:prstGeom>
          <a:solidFill>
            <a:schemeClr val="bg1">
              <a:alpha val="94901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r>
              <a:rPr lang="en-US" altLang="th-TH" sz="3200" dirty="0">
                <a:latin typeface="AngsanaUPC" panose="02020603050405020304" pitchFamily="18" charset="-34"/>
                <a:cs typeface="AngsanaUPC" panose="02020603050405020304" pitchFamily="18" charset="-34"/>
              </a:rPr>
              <a:t>          Zi     =     R</a:t>
            </a:r>
            <a:r>
              <a:rPr lang="en-US" altLang="th-TH" sz="3200" baseline="-25000" dirty="0">
                <a:latin typeface="AngsanaUPC" panose="02020603050405020304" pitchFamily="18" charset="-34"/>
                <a:cs typeface="AngsanaUPC" panose="02020603050405020304" pitchFamily="18" charset="-34"/>
              </a:rPr>
              <a:t>B1</a:t>
            </a:r>
            <a:r>
              <a:rPr lang="en-US" altLang="th-TH" sz="3200" dirty="0">
                <a:latin typeface="AngsanaUPC" panose="02020603050405020304" pitchFamily="18" charset="-34"/>
                <a:cs typeface="AngsanaUPC" panose="02020603050405020304" pitchFamily="18" charset="-34"/>
              </a:rPr>
              <a:t>  // </a:t>
            </a:r>
            <a:r>
              <a:rPr lang="en-US" altLang="th-TH" sz="3200" dirty="0" err="1">
                <a:latin typeface="AngsanaUPC" panose="02020603050405020304" pitchFamily="18" charset="-34"/>
                <a:cs typeface="AngsanaUPC" panose="02020603050405020304" pitchFamily="18" charset="-34"/>
              </a:rPr>
              <a:t>Z</a:t>
            </a:r>
            <a:r>
              <a:rPr lang="en-US" altLang="th-TH" sz="3200" baseline="-25000" dirty="0" err="1">
                <a:latin typeface="AngsanaUPC" panose="02020603050405020304" pitchFamily="18" charset="-34"/>
                <a:cs typeface="AngsanaUPC" panose="02020603050405020304" pitchFamily="18" charset="-34"/>
              </a:rPr>
              <a:t>b</a:t>
            </a:r>
            <a:r>
              <a:rPr lang="en-US" altLang="th-TH" sz="3200" dirty="0">
                <a:latin typeface="AngsanaUPC" panose="02020603050405020304" pitchFamily="18" charset="-34"/>
                <a:cs typeface="AngsanaUPC" panose="02020603050405020304" pitchFamily="18" charset="-34"/>
              </a:rPr>
              <a:t>	</a:t>
            </a:r>
          </a:p>
          <a:p>
            <a:pPr eaLnBrk="1" hangingPunct="1"/>
            <a:r>
              <a:rPr lang="th-TH" altLang="th-TH" sz="3200" dirty="0">
                <a:latin typeface="AngsanaUPC" panose="02020603050405020304" pitchFamily="18" charset="-34"/>
                <a:cs typeface="AngsanaUPC" panose="02020603050405020304" pitchFamily="18" charset="-34"/>
              </a:rPr>
              <a:t>หรือ    </a:t>
            </a:r>
            <a:endParaRPr lang="en-US" altLang="th-TH" sz="3200" dirty="0">
              <a:latin typeface="AngsanaUPC" panose="02020603050405020304" pitchFamily="18" charset="-34"/>
              <a:cs typeface="AngsanaUPC" panose="02020603050405020304" pitchFamily="18" charset="-34"/>
            </a:endParaRPr>
          </a:p>
          <a:p>
            <a:pPr eaLnBrk="1" hangingPunct="1"/>
            <a:r>
              <a:rPr lang="en-US" altLang="th-TH" sz="3200" dirty="0">
                <a:latin typeface="AngsanaUPC" panose="02020603050405020304" pitchFamily="18" charset="-34"/>
                <a:cs typeface="AngsanaUPC" panose="02020603050405020304" pitchFamily="18" charset="-34"/>
              </a:rPr>
              <a:t>        Zi       =     R</a:t>
            </a:r>
            <a:r>
              <a:rPr lang="en-US" altLang="th-TH" sz="3200" baseline="-25000" dirty="0">
                <a:latin typeface="AngsanaUPC" panose="02020603050405020304" pitchFamily="18" charset="-34"/>
                <a:cs typeface="AngsanaUPC" panose="02020603050405020304" pitchFamily="18" charset="-34"/>
              </a:rPr>
              <a:t>B1</a:t>
            </a:r>
            <a:r>
              <a:rPr lang="en-US" altLang="th-TH" sz="3200" dirty="0">
                <a:latin typeface="AngsanaUPC" panose="02020603050405020304" pitchFamily="18" charset="-34"/>
                <a:cs typeface="AngsanaUPC" panose="02020603050405020304" pitchFamily="18" charset="-34"/>
              </a:rPr>
              <a:t> // R</a:t>
            </a:r>
            <a:r>
              <a:rPr lang="en-US" altLang="th-TH" sz="3200" baseline="-25000" dirty="0">
                <a:latin typeface="AngsanaUPC" panose="02020603050405020304" pitchFamily="18" charset="-34"/>
                <a:cs typeface="AngsanaUPC" panose="02020603050405020304" pitchFamily="18" charset="-34"/>
              </a:rPr>
              <a:t>B2</a:t>
            </a:r>
            <a:r>
              <a:rPr lang="en-US" altLang="th-TH" sz="3200" dirty="0">
                <a:latin typeface="AngsanaUPC" panose="02020603050405020304" pitchFamily="18" charset="-34"/>
                <a:cs typeface="AngsanaUPC" panose="02020603050405020304" pitchFamily="18" charset="-34"/>
              </a:rPr>
              <a:t>  // </a:t>
            </a:r>
            <a:r>
              <a:rPr lang="en-US" altLang="th-TH" sz="3200" dirty="0" err="1">
                <a:latin typeface="AngsanaUPC" panose="02020603050405020304" pitchFamily="18" charset="-34"/>
                <a:cs typeface="AngsanaUPC" panose="02020603050405020304" pitchFamily="18" charset="-34"/>
              </a:rPr>
              <a:t>Z</a:t>
            </a:r>
            <a:r>
              <a:rPr lang="en-US" altLang="th-TH" sz="3200" baseline="-25000" dirty="0" err="1">
                <a:latin typeface="AngsanaUPC" panose="02020603050405020304" pitchFamily="18" charset="-34"/>
                <a:cs typeface="AngsanaUPC" panose="02020603050405020304" pitchFamily="18" charset="-34"/>
              </a:rPr>
              <a:t>b</a:t>
            </a:r>
            <a:endParaRPr lang="en-US" altLang="th-TH" sz="3200" baseline="-25000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grpSp>
        <p:nvGrpSpPr>
          <p:cNvPr id="14" name="กลุ่ม 13">
            <a:extLst>
              <a:ext uri="{FF2B5EF4-FFF2-40B4-BE49-F238E27FC236}">
                <a16:creationId xmlns:a16="http://schemas.microsoft.com/office/drawing/2014/main" id="{FDCFE0DB-71A3-4CC3-A10B-1BA8B0131F2A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5" name="Rectangle 3">
              <a:extLst>
                <a:ext uri="{FF2B5EF4-FFF2-40B4-BE49-F238E27FC236}">
                  <a16:creationId xmlns:a16="http://schemas.microsoft.com/office/drawing/2014/main" id="{CE81DCD5-AE5C-4D1A-99D5-F7714B245B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6" name="Group 13">
              <a:extLst>
                <a:ext uri="{FF2B5EF4-FFF2-40B4-BE49-F238E27FC236}">
                  <a16:creationId xmlns:a16="http://schemas.microsoft.com/office/drawing/2014/main" id="{1150EAD6-8549-4B8F-BC8F-0F9FD635D52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7" name="Rectangle 14">
                <a:extLst>
                  <a:ext uri="{FF2B5EF4-FFF2-40B4-BE49-F238E27FC236}">
                    <a16:creationId xmlns:a16="http://schemas.microsoft.com/office/drawing/2014/main" id="{356C66B6-9A25-4746-909C-DDF7903BD2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วงจรขยายคอมมอนอ</a:t>
                </a:r>
                <a:r>
                  <a:rPr lang="th-TH" altLang="th-TH" sz="2800" b="1" dirty="0" err="1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ีมิตเต</a:t>
                </a: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อร์       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8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วงจรขยายสัญญาณขนาดเล็กทรานซิสเตอร์</a:t>
                </a:r>
              </a:p>
            </p:txBody>
          </p:sp>
          <p:pic>
            <p:nvPicPr>
              <p:cNvPr id="18" name="Picture 15">
                <a:extLst>
                  <a:ext uri="{FF2B5EF4-FFF2-40B4-BE49-F238E27FC236}">
                    <a16:creationId xmlns:a16="http://schemas.microsoft.com/office/drawing/2014/main" id="{1A610A2A-93B0-48CD-9DD8-A620C3B775E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1000"/>
                                        <p:tgtEl>
                                          <p:spTgt spid="77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77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3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ตัวแทนหมายเลขภาพนิ่ง 5">
            <a:extLst>
              <a:ext uri="{FF2B5EF4-FFF2-40B4-BE49-F238E27FC236}">
                <a16:creationId xmlns:a16="http://schemas.microsoft.com/office/drawing/2014/main" id="{5761A35C-1421-4467-A7D6-7824B25B8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95A2913-D909-4765-8FB4-9AD98B1942F2}" type="slidenum">
              <a:rPr lang="en-US" altLang="th-TH" sz="1400"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th-TH" altLang="th-TH" sz="1400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70670" name="Rectangle 14">
            <a:extLst>
              <a:ext uri="{FF2B5EF4-FFF2-40B4-BE49-F238E27FC236}">
                <a16:creationId xmlns:a16="http://schemas.microsoft.com/office/drawing/2014/main" id="{07F5BA29-7A5B-40BF-9BF9-487F47A4C0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9250" y="2997200"/>
            <a:ext cx="4751388" cy="11906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r>
              <a:rPr lang="en-US" altLang="th-TH" sz="3600">
                <a:latin typeface="TH SarabunPSK" panose="020B0500040200020003" pitchFamily="34" charset="-34"/>
                <a:cs typeface="TH SarabunPSK" panose="020B0500040200020003" pitchFamily="34" charset="-34"/>
              </a:rPr>
              <a:t>Z</a:t>
            </a:r>
            <a:r>
              <a:rPr lang="en-US" altLang="th-TH" sz="3600" baseline="-25000">
                <a:latin typeface="TH SarabunPSK" panose="020B0500040200020003" pitchFamily="34" charset="-34"/>
                <a:cs typeface="TH SarabunPSK" panose="020B0500040200020003" pitchFamily="34" charset="-34"/>
              </a:rPr>
              <a:t>b        </a:t>
            </a:r>
            <a:r>
              <a:rPr lang="en-US" altLang="th-TH" sz="3600">
                <a:latin typeface="TH SarabunPSK" panose="020B0500040200020003" pitchFamily="34" charset="-34"/>
                <a:cs typeface="TH SarabunPSK" panose="020B0500040200020003" pitchFamily="34" charset="-34"/>
              </a:rPr>
              <a:t>=   h</a:t>
            </a:r>
            <a:r>
              <a:rPr lang="en-US" altLang="th-TH" sz="3600" baseline="-25000">
                <a:latin typeface="TH SarabunPSK" panose="020B0500040200020003" pitchFamily="34" charset="-34"/>
                <a:cs typeface="TH SarabunPSK" panose="020B0500040200020003" pitchFamily="34" charset="-34"/>
              </a:rPr>
              <a:t>ie</a:t>
            </a:r>
            <a:r>
              <a:rPr lang="en-US" altLang="th-TH" sz="3600">
                <a:latin typeface="TH SarabunPSK" panose="020B0500040200020003" pitchFamily="34" charset="-34"/>
                <a:cs typeface="TH SarabunPSK" panose="020B0500040200020003" pitchFamily="34" charset="-34"/>
              </a:rPr>
              <a:t>  +  (1 + h</a:t>
            </a:r>
            <a:r>
              <a:rPr lang="en-US" altLang="th-TH" sz="3600" baseline="-25000">
                <a:latin typeface="TH SarabunPSK" panose="020B0500040200020003" pitchFamily="34" charset="-34"/>
                <a:cs typeface="TH SarabunPSK" panose="020B0500040200020003" pitchFamily="34" charset="-34"/>
              </a:rPr>
              <a:t>fe</a:t>
            </a:r>
            <a:r>
              <a:rPr lang="en-US" altLang="th-TH" sz="3600">
                <a:latin typeface="TH SarabunPSK" panose="020B0500040200020003" pitchFamily="34" charset="-34"/>
                <a:cs typeface="TH SarabunPSK" panose="020B0500040200020003" pitchFamily="34" charset="-34"/>
              </a:rPr>
              <a:t>) </a:t>
            </a:r>
            <a:r>
              <a:rPr lang="en-US" altLang="th-TH">
                <a:latin typeface="TH SarabunPSK" panose="020B0500040200020003" pitchFamily="34" charset="-34"/>
                <a:cs typeface="TH SarabunPSK" panose="020B0500040200020003" pitchFamily="34" charset="-34"/>
              </a:rPr>
              <a:t>· </a:t>
            </a:r>
            <a:r>
              <a:rPr lang="en-US" altLang="th-TH" sz="3600">
                <a:latin typeface="TH SarabunPSK" panose="020B0500040200020003" pitchFamily="34" charset="-34"/>
                <a:cs typeface="TH SarabunPSK" panose="020B0500040200020003" pitchFamily="34" charset="-34"/>
              </a:rPr>
              <a:t>R</a:t>
            </a:r>
            <a:r>
              <a:rPr lang="en-US" altLang="th-TH" sz="3600" baseline="-25000">
                <a:latin typeface="TH SarabunPSK" panose="020B0500040200020003" pitchFamily="34" charset="-34"/>
                <a:cs typeface="TH SarabunPSK" panose="020B0500040200020003" pitchFamily="34" charset="-34"/>
              </a:rPr>
              <a:t>E</a:t>
            </a:r>
          </a:p>
          <a:p>
            <a:pPr eaLnBrk="1" hangingPunct="1"/>
            <a:r>
              <a:rPr lang="en-US" altLang="th-TH" sz="3600">
                <a:latin typeface="TH SarabunPSK" panose="020B0500040200020003" pitchFamily="34" charset="-34"/>
                <a:cs typeface="TH SarabunPSK" panose="020B0500040200020003" pitchFamily="34" charset="-34"/>
              </a:rPr>
              <a:t>Zo	=   R</a:t>
            </a:r>
            <a:r>
              <a:rPr lang="en-US" altLang="th-TH" sz="3600" baseline="-25000">
                <a:latin typeface="TH SarabunPSK" panose="020B0500040200020003" pitchFamily="34" charset="-34"/>
                <a:cs typeface="TH SarabunPSK" panose="020B0500040200020003" pitchFamily="34" charset="-34"/>
              </a:rPr>
              <a:t>C</a:t>
            </a:r>
          </a:p>
        </p:txBody>
      </p:sp>
      <p:graphicFrame>
        <p:nvGraphicFramePr>
          <p:cNvPr id="70672" name="Object 16">
            <a:extLst>
              <a:ext uri="{FF2B5EF4-FFF2-40B4-BE49-F238E27FC236}">
                <a16:creationId xmlns:a16="http://schemas.microsoft.com/office/drawing/2014/main" id="{BDCF426A-ED38-48A6-A074-A8387A7806C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35100" y="1506538"/>
          <a:ext cx="5976938" cy="142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4" name="สมการ" r:id="rId3" imgW="2324100" imgH="558800" progId="Equation.3">
                  <p:embed/>
                </p:oleObj>
              </mc:Choice>
              <mc:Fallback>
                <p:oleObj name="สมการ" r:id="rId3" imgW="2324100" imgH="5588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5100" y="1506538"/>
                        <a:ext cx="5976938" cy="14224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679" name="Rectangle 23">
            <a:extLst>
              <a:ext uri="{FF2B5EF4-FFF2-40B4-BE49-F238E27FC236}">
                <a16:creationId xmlns:a16="http://schemas.microsoft.com/office/drawing/2014/main" id="{56E1F94B-8EDF-4EF8-9433-D00736B6A1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7450" y="4068763"/>
            <a:ext cx="5905500" cy="2349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4572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r>
              <a:rPr lang="en-US" altLang="th-TH" sz="4000">
                <a:latin typeface="TH SarabunPSK" panose="020B0500040200020003" pitchFamily="34" charset="-34"/>
                <a:cs typeface="TH SarabunPSK" panose="020B0500040200020003" pitchFamily="34" charset="-34"/>
              </a:rPr>
              <a:t>Vo	   = -I</a:t>
            </a:r>
            <a:r>
              <a:rPr lang="en-US" altLang="th-TH" sz="4000" baseline="-25000">
                <a:latin typeface="TH SarabunPSK" panose="020B0500040200020003" pitchFamily="34" charset="-34"/>
                <a:cs typeface="TH SarabunPSK" panose="020B0500040200020003" pitchFamily="34" charset="-34"/>
              </a:rPr>
              <a:t>C</a:t>
            </a:r>
            <a:r>
              <a:rPr lang="en-US" altLang="th-TH">
                <a:latin typeface="TH SarabunPSK" panose="020B0500040200020003" pitchFamily="34" charset="-34"/>
                <a:cs typeface="TH SarabunPSK" panose="020B0500040200020003" pitchFamily="34" charset="-34"/>
              </a:rPr>
              <a:t>·</a:t>
            </a:r>
            <a:r>
              <a:rPr lang="en-US" altLang="th-TH" sz="4000">
                <a:latin typeface="TH SarabunPSK" panose="020B0500040200020003" pitchFamily="34" charset="-34"/>
                <a:cs typeface="TH SarabunPSK" panose="020B0500040200020003" pitchFamily="34" charset="-34"/>
              </a:rPr>
              <a:t>R</a:t>
            </a:r>
            <a:r>
              <a:rPr lang="en-US" altLang="th-TH" sz="4000" baseline="-25000">
                <a:latin typeface="TH SarabunPSK" panose="020B0500040200020003" pitchFamily="34" charset="-34"/>
                <a:cs typeface="TH SarabunPSK" panose="020B0500040200020003" pitchFamily="34" charset="-34"/>
              </a:rPr>
              <a:t>C</a:t>
            </a:r>
            <a:r>
              <a:rPr lang="en-US" altLang="th-TH" sz="4000">
                <a:latin typeface="TH SarabunPSK" panose="020B0500040200020003" pitchFamily="34" charset="-34"/>
                <a:cs typeface="TH SarabunPSK" panose="020B0500040200020003" pitchFamily="34" charset="-34"/>
              </a:rPr>
              <a:t>	=  - h</a:t>
            </a:r>
            <a:r>
              <a:rPr lang="en-US" altLang="th-TH" sz="4000" baseline="-25000">
                <a:latin typeface="TH SarabunPSK" panose="020B0500040200020003" pitchFamily="34" charset="-34"/>
                <a:cs typeface="TH SarabunPSK" panose="020B0500040200020003" pitchFamily="34" charset="-34"/>
              </a:rPr>
              <a:t>fe </a:t>
            </a:r>
            <a:r>
              <a:rPr lang="en-US" altLang="th-TH">
                <a:latin typeface="TH SarabunPSK" panose="020B0500040200020003" pitchFamily="34" charset="-34"/>
                <a:cs typeface="TH SarabunPSK" panose="020B0500040200020003" pitchFamily="34" charset="-34"/>
              </a:rPr>
              <a:t>· </a:t>
            </a:r>
            <a:r>
              <a:rPr lang="en-US" altLang="th-TH" sz="4000">
                <a:latin typeface="TH SarabunPSK" panose="020B0500040200020003" pitchFamily="34" charset="-34"/>
                <a:cs typeface="TH SarabunPSK" panose="020B0500040200020003" pitchFamily="34" charset="-34"/>
              </a:rPr>
              <a:t>i</a:t>
            </a:r>
            <a:r>
              <a:rPr lang="en-US" altLang="th-TH" sz="4000" baseline="-25000">
                <a:latin typeface="TH SarabunPSK" panose="020B0500040200020003" pitchFamily="34" charset="-34"/>
                <a:cs typeface="TH SarabunPSK" panose="020B0500040200020003" pitchFamily="34" charset="-34"/>
              </a:rPr>
              <a:t>b</a:t>
            </a:r>
            <a:r>
              <a:rPr lang="en-US" altLang="th-TH">
                <a:latin typeface="TH SarabunPSK" panose="020B0500040200020003" pitchFamily="34" charset="-34"/>
                <a:cs typeface="TH SarabunPSK" panose="020B0500040200020003" pitchFamily="34" charset="-34"/>
              </a:rPr>
              <a:t>·</a:t>
            </a:r>
            <a:r>
              <a:rPr lang="en-US" altLang="th-TH" sz="4000">
                <a:latin typeface="TH SarabunPSK" panose="020B0500040200020003" pitchFamily="34" charset="-34"/>
                <a:cs typeface="TH SarabunPSK" panose="020B0500040200020003" pitchFamily="34" charset="-34"/>
              </a:rPr>
              <a:t>R</a:t>
            </a:r>
            <a:r>
              <a:rPr lang="en-US" altLang="th-TH" sz="4000" baseline="-25000">
                <a:latin typeface="TH SarabunPSK" panose="020B0500040200020003" pitchFamily="34" charset="-34"/>
                <a:cs typeface="TH SarabunPSK" panose="020B0500040200020003" pitchFamily="34" charset="-34"/>
              </a:rPr>
              <a:t>C</a:t>
            </a:r>
          </a:p>
          <a:p>
            <a:pPr eaLnBrk="1" hangingPunct="1"/>
            <a:endParaRPr lang="en-US" altLang="th-TH" sz="4000" baseline="-2500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eaLnBrk="1" hangingPunct="1"/>
            <a:r>
              <a:rPr lang="en-US" altLang="th-TH" sz="4000">
                <a:latin typeface="TH SarabunPSK" panose="020B0500040200020003" pitchFamily="34" charset="-34"/>
                <a:cs typeface="TH SarabunPSK" panose="020B0500040200020003" pitchFamily="34" charset="-34"/>
              </a:rPr>
              <a:t>Vi     =  i</a:t>
            </a:r>
            <a:r>
              <a:rPr lang="en-US" altLang="th-TH" sz="4000" baseline="-25000">
                <a:latin typeface="TH SarabunPSK" panose="020B0500040200020003" pitchFamily="34" charset="-34"/>
                <a:cs typeface="TH SarabunPSK" panose="020B0500040200020003" pitchFamily="34" charset="-34"/>
              </a:rPr>
              <a:t>b</a:t>
            </a:r>
            <a:r>
              <a:rPr lang="en-US" altLang="th-TH">
                <a:latin typeface="TH SarabunPSK" panose="020B0500040200020003" pitchFamily="34" charset="-34"/>
                <a:cs typeface="TH SarabunPSK" panose="020B0500040200020003" pitchFamily="34" charset="-34"/>
              </a:rPr>
              <a:t>·</a:t>
            </a:r>
            <a:r>
              <a:rPr lang="en-US" altLang="th-TH" sz="4000">
                <a:latin typeface="TH SarabunPSK" panose="020B0500040200020003" pitchFamily="34" charset="-34"/>
                <a:cs typeface="TH SarabunPSK" panose="020B0500040200020003" pitchFamily="34" charset="-34"/>
              </a:rPr>
              <a:t>h</a:t>
            </a:r>
            <a:r>
              <a:rPr lang="en-US" altLang="th-TH" sz="4000" baseline="-25000">
                <a:latin typeface="TH SarabunPSK" panose="020B0500040200020003" pitchFamily="34" charset="-34"/>
                <a:cs typeface="TH SarabunPSK" panose="020B0500040200020003" pitchFamily="34" charset="-34"/>
              </a:rPr>
              <a:t>ie</a:t>
            </a:r>
            <a:r>
              <a:rPr lang="en-US" altLang="th-TH" sz="4000">
                <a:latin typeface="TH SarabunPSK" panose="020B0500040200020003" pitchFamily="34" charset="-34"/>
                <a:cs typeface="TH SarabunPSK" panose="020B0500040200020003" pitchFamily="34" charset="-34"/>
              </a:rPr>
              <a:t>  +  (1 + h</a:t>
            </a:r>
            <a:r>
              <a:rPr lang="en-US" altLang="th-TH" sz="4000" baseline="-25000">
                <a:latin typeface="TH SarabunPSK" panose="020B0500040200020003" pitchFamily="34" charset="-34"/>
                <a:cs typeface="TH SarabunPSK" panose="020B0500040200020003" pitchFamily="34" charset="-34"/>
              </a:rPr>
              <a:t>fe</a:t>
            </a:r>
            <a:r>
              <a:rPr lang="en-US" altLang="th-TH" sz="4000"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  <a:r>
              <a:rPr lang="en-US" altLang="th-TH">
                <a:latin typeface="TH SarabunPSK" panose="020B0500040200020003" pitchFamily="34" charset="-34"/>
                <a:cs typeface="TH SarabunPSK" panose="020B0500040200020003" pitchFamily="34" charset="-34"/>
              </a:rPr>
              <a:t>·</a:t>
            </a:r>
            <a:r>
              <a:rPr lang="en-US" altLang="th-TH" sz="4000">
                <a:latin typeface="TH SarabunPSK" panose="020B0500040200020003" pitchFamily="34" charset="-34"/>
                <a:cs typeface="TH SarabunPSK" panose="020B0500040200020003" pitchFamily="34" charset="-34"/>
              </a:rPr>
              <a:t>i</a:t>
            </a:r>
            <a:r>
              <a:rPr lang="en-US" altLang="th-TH" sz="4000" baseline="-25000">
                <a:latin typeface="TH SarabunPSK" panose="020B0500040200020003" pitchFamily="34" charset="-34"/>
                <a:cs typeface="TH SarabunPSK" panose="020B0500040200020003" pitchFamily="34" charset="-34"/>
              </a:rPr>
              <a:t>b</a:t>
            </a:r>
            <a:r>
              <a:rPr lang="en-US" altLang="th-TH">
                <a:latin typeface="TH SarabunPSK" panose="020B0500040200020003" pitchFamily="34" charset="-34"/>
                <a:cs typeface="TH SarabunPSK" panose="020B0500040200020003" pitchFamily="34" charset="-34"/>
              </a:rPr>
              <a:t>·</a:t>
            </a:r>
            <a:r>
              <a:rPr lang="en-US" altLang="th-TH" sz="4000">
                <a:latin typeface="TH SarabunPSK" panose="020B0500040200020003" pitchFamily="34" charset="-34"/>
                <a:cs typeface="TH SarabunPSK" panose="020B0500040200020003" pitchFamily="34" charset="-34"/>
              </a:rPr>
              <a:t>R</a:t>
            </a:r>
            <a:r>
              <a:rPr lang="en-US" altLang="th-TH" sz="4000" baseline="-25000">
                <a:latin typeface="TH SarabunPSK" panose="020B0500040200020003" pitchFamily="34" charset="-34"/>
                <a:cs typeface="TH SarabunPSK" panose="020B0500040200020003" pitchFamily="34" charset="-34"/>
              </a:rPr>
              <a:t>E</a:t>
            </a:r>
          </a:p>
          <a:p>
            <a:pPr eaLnBrk="1" hangingPunct="1"/>
            <a:r>
              <a:rPr lang="en-US" altLang="th-TH" sz="4000">
                <a:latin typeface="TH SarabunPSK" panose="020B0500040200020003" pitchFamily="34" charset="-34"/>
                <a:cs typeface="TH SarabunPSK" panose="020B0500040200020003" pitchFamily="34" charset="-34"/>
              </a:rPr>
              <a:t>	   =  i</a:t>
            </a:r>
            <a:r>
              <a:rPr lang="en-US" altLang="th-TH" sz="4000" baseline="-25000">
                <a:latin typeface="TH SarabunPSK" panose="020B0500040200020003" pitchFamily="34" charset="-34"/>
                <a:cs typeface="TH SarabunPSK" panose="020B0500040200020003" pitchFamily="34" charset="-34"/>
              </a:rPr>
              <a:t>b</a:t>
            </a:r>
            <a:r>
              <a:rPr lang="en-US" altLang="th-TH">
                <a:latin typeface="TH SarabunPSK" panose="020B0500040200020003" pitchFamily="34" charset="-34"/>
                <a:cs typeface="TH SarabunPSK" panose="020B0500040200020003" pitchFamily="34" charset="-34"/>
              </a:rPr>
              <a:t>·</a:t>
            </a:r>
            <a:r>
              <a:rPr lang="en-US" altLang="th-TH" sz="4000">
                <a:latin typeface="TH SarabunPSK" panose="020B0500040200020003" pitchFamily="34" charset="-34"/>
                <a:cs typeface="TH SarabunPSK" panose="020B0500040200020003" pitchFamily="34" charset="-34"/>
              </a:rPr>
              <a:t>(h</a:t>
            </a:r>
            <a:r>
              <a:rPr lang="en-US" altLang="th-TH" sz="4000" baseline="-25000">
                <a:latin typeface="TH SarabunPSK" panose="020B0500040200020003" pitchFamily="34" charset="-34"/>
                <a:cs typeface="TH SarabunPSK" panose="020B0500040200020003" pitchFamily="34" charset="-34"/>
              </a:rPr>
              <a:t>ie</a:t>
            </a:r>
            <a:r>
              <a:rPr lang="en-US" altLang="th-TH" sz="4000">
                <a:latin typeface="TH SarabunPSK" panose="020B0500040200020003" pitchFamily="34" charset="-34"/>
                <a:cs typeface="TH SarabunPSK" panose="020B0500040200020003" pitchFamily="34" charset="-34"/>
              </a:rPr>
              <a:t>  + (1+h</a:t>
            </a:r>
            <a:r>
              <a:rPr lang="en-US" altLang="th-TH" sz="4000" baseline="-25000">
                <a:latin typeface="TH SarabunPSK" panose="020B0500040200020003" pitchFamily="34" charset="-34"/>
                <a:cs typeface="TH SarabunPSK" panose="020B0500040200020003" pitchFamily="34" charset="-34"/>
              </a:rPr>
              <a:t>fe</a:t>
            </a:r>
            <a:r>
              <a:rPr lang="en-US" altLang="th-TH" sz="4000"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  <a:r>
              <a:rPr lang="en-US" altLang="th-TH">
                <a:latin typeface="TH SarabunPSK" panose="020B0500040200020003" pitchFamily="34" charset="-34"/>
                <a:cs typeface="TH SarabunPSK" panose="020B0500040200020003" pitchFamily="34" charset="-34"/>
              </a:rPr>
              <a:t>·</a:t>
            </a:r>
            <a:r>
              <a:rPr lang="en-US" altLang="th-TH" sz="4000">
                <a:latin typeface="TH SarabunPSK" panose="020B0500040200020003" pitchFamily="34" charset="-34"/>
                <a:cs typeface="TH SarabunPSK" panose="020B0500040200020003" pitchFamily="34" charset="-34"/>
              </a:rPr>
              <a:t>R</a:t>
            </a:r>
            <a:r>
              <a:rPr lang="en-US" altLang="th-TH" sz="4000" baseline="-25000">
                <a:latin typeface="TH SarabunPSK" panose="020B0500040200020003" pitchFamily="34" charset="-34"/>
                <a:cs typeface="TH SarabunPSK" panose="020B0500040200020003" pitchFamily="34" charset="-34"/>
              </a:rPr>
              <a:t>E</a:t>
            </a:r>
            <a:r>
              <a:rPr lang="en-US" altLang="th-TH" sz="4000"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</p:txBody>
      </p:sp>
      <p:sp>
        <p:nvSpPr>
          <p:cNvPr id="40968" name="Rectangle 30">
            <a:extLst>
              <a:ext uri="{FF2B5EF4-FFF2-40B4-BE49-F238E27FC236}">
                <a16:creationId xmlns:a16="http://schemas.microsoft.com/office/drawing/2014/main" id="{EE7E9151-228F-4AFF-8F59-863493A953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24175"/>
            <a:ext cx="9144000" cy="122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endParaRPr lang="th-TH" altLang="th-TH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grpSp>
        <p:nvGrpSpPr>
          <p:cNvPr id="15" name="กลุ่ม 14">
            <a:extLst>
              <a:ext uri="{FF2B5EF4-FFF2-40B4-BE49-F238E27FC236}">
                <a16:creationId xmlns:a16="http://schemas.microsoft.com/office/drawing/2014/main" id="{702A0087-65EC-4810-B666-192CB0E8742F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6" name="Rectangle 3">
              <a:extLst>
                <a:ext uri="{FF2B5EF4-FFF2-40B4-BE49-F238E27FC236}">
                  <a16:creationId xmlns:a16="http://schemas.microsoft.com/office/drawing/2014/main" id="{6D5AD126-4BC1-4A11-9608-957816B107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7" name="Group 13">
              <a:extLst>
                <a:ext uri="{FF2B5EF4-FFF2-40B4-BE49-F238E27FC236}">
                  <a16:creationId xmlns:a16="http://schemas.microsoft.com/office/drawing/2014/main" id="{19761E59-49FA-410F-B936-9C9B6D6502D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8" name="Rectangle 14">
                <a:extLst>
                  <a:ext uri="{FF2B5EF4-FFF2-40B4-BE49-F238E27FC236}">
                    <a16:creationId xmlns:a16="http://schemas.microsoft.com/office/drawing/2014/main" id="{A379133F-054E-446D-9E28-7F1D4991CA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วงจรขยายคอมมอนอ</a:t>
                </a:r>
                <a:r>
                  <a:rPr lang="th-TH" altLang="th-TH" sz="2800" b="1" dirty="0" err="1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ีมิตเต</a:t>
                </a: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อร์       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8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วงจรขยายสัญญาณขนาดเล็กทรานซิสเตอร์</a:t>
                </a:r>
              </a:p>
            </p:txBody>
          </p:sp>
          <p:pic>
            <p:nvPicPr>
              <p:cNvPr id="19" name="Picture 15">
                <a:extLst>
                  <a:ext uri="{FF2B5EF4-FFF2-40B4-BE49-F238E27FC236}">
                    <a16:creationId xmlns:a16="http://schemas.microsoft.com/office/drawing/2014/main" id="{53D2A727-3CCC-4A8A-AF8E-B61F8516231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0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70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7" dur="500"/>
                                        <p:tgtEl>
                                          <p:spTgt spid="706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2" dur="1000"/>
                                        <p:tgtEl>
                                          <p:spTgt spid="706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5" dur="1000"/>
                                        <p:tgtEl>
                                          <p:spTgt spid="706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7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695" name="Object 15">
            <a:extLst>
              <a:ext uri="{FF2B5EF4-FFF2-40B4-BE49-F238E27FC236}">
                <a16:creationId xmlns:a16="http://schemas.microsoft.com/office/drawing/2014/main" id="{521808F6-A58D-4C5A-BDAC-B282E8E0B820}"/>
              </a:ext>
            </a:extLst>
          </p:cNvPr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485370121"/>
              </p:ext>
            </p:extLst>
          </p:nvPr>
        </p:nvGraphicFramePr>
        <p:xfrm>
          <a:off x="1668463" y="1207267"/>
          <a:ext cx="4678363" cy="1366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08" name="สมการ" r:id="rId3" imgW="1955800" imgH="571500" progId="Equation.3">
                  <p:embed/>
                </p:oleObj>
              </mc:Choice>
              <mc:Fallback>
                <p:oleObj name="สมการ" r:id="rId3" imgW="1955800" imgH="571500" progId="Equation.3">
                  <p:embed/>
                  <p:pic>
                    <p:nvPicPr>
                      <p:cNvPr id="0" name="Object 15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68463" y="1207267"/>
                        <a:ext cx="4678363" cy="13668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699" name="Object 19">
            <a:extLst>
              <a:ext uri="{FF2B5EF4-FFF2-40B4-BE49-F238E27FC236}">
                <a16:creationId xmlns:a16="http://schemas.microsoft.com/office/drawing/2014/main" id="{41B4B66F-EF74-47C6-8732-EDFBF9E1311B}"/>
              </a:ext>
            </a:extLst>
          </p:cNvPr>
          <p:cNvGraphicFramePr>
            <a:graphicFrameLocks noGrp="1" noChangeAspect="1"/>
          </p:cNvGraphicFramePr>
          <p:nvPr>
            <p:ph sz="quarter" idx="2"/>
          </p:nvPr>
        </p:nvGraphicFramePr>
        <p:xfrm>
          <a:off x="1668463" y="3192463"/>
          <a:ext cx="4130675" cy="1366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09" name="สมการ" r:id="rId5" imgW="1727200" imgH="571500" progId="Equation.3">
                  <p:embed/>
                </p:oleObj>
              </mc:Choice>
              <mc:Fallback>
                <p:oleObj name="สมการ" r:id="rId5" imgW="1727200" imgH="571500" progId="Equation.3">
                  <p:embed/>
                  <p:pic>
                    <p:nvPicPr>
                      <p:cNvPr id="0" name="Object 19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68463" y="3192463"/>
                        <a:ext cx="4130675" cy="13668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FF33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01" name="Object 21">
            <a:extLst>
              <a:ext uri="{FF2B5EF4-FFF2-40B4-BE49-F238E27FC236}">
                <a16:creationId xmlns:a16="http://schemas.microsoft.com/office/drawing/2014/main" id="{DE1FF328-C10C-4255-BAF7-6B243589A934}"/>
              </a:ext>
            </a:extLst>
          </p:cNvPr>
          <p:cNvGraphicFramePr>
            <a:graphicFrameLocks noGrp="1" noChangeAspect="1"/>
          </p:cNvGraphicFramePr>
          <p:nvPr>
            <p:ph sz="quarter" idx="3"/>
          </p:nvPr>
        </p:nvGraphicFramePr>
        <p:xfrm>
          <a:off x="2405063" y="4924425"/>
          <a:ext cx="2660650" cy="1463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10" name="สมการ" r:id="rId7" imgW="1016000" imgH="558800" progId="Equation.3">
                  <p:embed/>
                </p:oleObj>
              </mc:Choice>
              <mc:Fallback>
                <p:oleObj name="สมการ" r:id="rId7" imgW="1016000" imgH="558800" progId="Equation.3">
                  <p:embed/>
                  <p:pic>
                    <p:nvPicPr>
                      <p:cNvPr id="0" name="Object 21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05063" y="4924425"/>
                        <a:ext cx="2660650" cy="14636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FF33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90" name="ตัวแทนหมายเลขภาพนิ่ง 7">
            <a:extLst>
              <a:ext uri="{FF2B5EF4-FFF2-40B4-BE49-F238E27FC236}">
                <a16:creationId xmlns:a16="http://schemas.microsoft.com/office/drawing/2014/main" id="{7D4A8C5D-A62B-42EC-A67E-5C907118D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B9E2184-4CD5-4FD2-A51A-68C3EBD0D798}" type="slidenum">
              <a:rPr lang="en-US" altLang="th-TH" sz="1400"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th-TH" altLang="th-TH" sz="1400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41991" name="Rectangle 9">
            <a:extLst>
              <a:ext uri="{FF2B5EF4-FFF2-40B4-BE49-F238E27FC236}">
                <a16:creationId xmlns:a16="http://schemas.microsoft.com/office/drawing/2014/main" id="{B445CD24-DA83-4F53-952D-9D094D1530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5591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endParaRPr lang="th-TH" altLang="th-TH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grpSp>
        <p:nvGrpSpPr>
          <p:cNvPr id="15" name="กลุ่ม 14">
            <a:extLst>
              <a:ext uri="{FF2B5EF4-FFF2-40B4-BE49-F238E27FC236}">
                <a16:creationId xmlns:a16="http://schemas.microsoft.com/office/drawing/2014/main" id="{04E2ADB5-A5CA-4D5E-9874-462FA3CBEC46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6" name="Rectangle 3">
              <a:extLst>
                <a:ext uri="{FF2B5EF4-FFF2-40B4-BE49-F238E27FC236}">
                  <a16:creationId xmlns:a16="http://schemas.microsoft.com/office/drawing/2014/main" id="{75C37A5D-4568-4460-BA2D-605689ED3D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7" name="Group 13">
              <a:extLst>
                <a:ext uri="{FF2B5EF4-FFF2-40B4-BE49-F238E27FC236}">
                  <a16:creationId xmlns:a16="http://schemas.microsoft.com/office/drawing/2014/main" id="{4D91232A-A713-481D-8C85-C5FA5513ABA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8" name="Rectangle 14">
                <a:extLst>
                  <a:ext uri="{FF2B5EF4-FFF2-40B4-BE49-F238E27FC236}">
                    <a16:creationId xmlns:a16="http://schemas.microsoft.com/office/drawing/2014/main" id="{507DB3E4-0108-4DC7-90DD-94E754D6AA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วงจรขยายคอมมอนอ</a:t>
                </a:r>
                <a:r>
                  <a:rPr lang="th-TH" altLang="th-TH" sz="2800" b="1" dirty="0" err="1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ีมิตเต</a:t>
                </a: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อร์       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8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วงจรขยายสัญญาณขนาดเล็กทรานซิสเตอร์</a:t>
                </a:r>
              </a:p>
            </p:txBody>
          </p:sp>
          <p:pic>
            <p:nvPicPr>
              <p:cNvPr id="19" name="Picture 15">
                <a:extLst>
                  <a:ext uri="{FF2B5EF4-FFF2-40B4-BE49-F238E27FC236}">
                    <a16:creationId xmlns:a16="http://schemas.microsoft.com/office/drawing/2014/main" id="{5AAA8126-32A0-45E5-9F21-69C4C6F9FCD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1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71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717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71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ตัวแทนหมายเลขภาพนิ่ง 5">
            <a:extLst>
              <a:ext uri="{FF2B5EF4-FFF2-40B4-BE49-F238E27FC236}">
                <a16:creationId xmlns:a16="http://schemas.microsoft.com/office/drawing/2014/main" id="{6F46D195-0016-4452-AD7F-4CBCD175D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C259BE7-83A5-492A-B1FC-318075E652D9}" type="slidenum">
              <a:rPr lang="en-US" altLang="th-TH" sz="1400"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th-TH" altLang="th-TH" sz="1400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43013" name="Rectangle 6">
            <a:extLst>
              <a:ext uri="{FF2B5EF4-FFF2-40B4-BE49-F238E27FC236}">
                <a16:creationId xmlns:a16="http://schemas.microsoft.com/office/drawing/2014/main" id="{737C0C82-5979-48F6-B377-3B2E903F6A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5591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endParaRPr lang="th-TH" altLang="th-TH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43014" name="Rectangle 7">
            <a:extLst>
              <a:ext uri="{FF2B5EF4-FFF2-40B4-BE49-F238E27FC236}">
                <a16:creationId xmlns:a16="http://schemas.microsoft.com/office/drawing/2014/main" id="{B077764E-3A42-4AE3-8A01-C3525E5221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2413" y="3573463"/>
            <a:ext cx="9144001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endParaRPr lang="th-TH" altLang="th-TH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graphicFrame>
        <p:nvGraphicFramePr>
          <p:cNvPr id="43015" name="Object 13">
            <a:extLst>
              <a:ext uri="{FF2B5EF4-FFF2-40B4-BE49-F238E27FC236}">
                <a16:creationId xmlns:a16="http://schemas.microsoft.com/office/drawing/2014/main" id="{31778ECA-0068-4F29-9F86-6EB019738FC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023532"/>
              </p:ext>
            </p:extLst>
          </p:nvPr>
        </p:nvGraphicFramePr>
        <p:xfrm>
          <a:off x="256298" y="1823020"/>
          <a:ext cx="4356100" cy="283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28" name="Visio" r:id="rId3" imgW="2745299" imgH="2029361" progId="Visio.Drawing.11">
                  <p:embed/>
                </p:oleObj>
              </mc:Choice>
              <mc:Fallback>
                <p:oleObj name="Visio" r:id="rId3" imgW="2745299" imgH="2029361" progId="Visio.Drawing.11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6298" y="1823020"/>
                        <a:ext cx="4356100" cy="28384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16" name="Rectangle 15">
            <a:extLst>
              <a:ext uri="{FF2B5EF4-FFF2-40B4-BE49-F238E27FC236}">
                <a16:creationId xmlns:a16="http://schemas.microsoft.com/office/drawing/2014/main" id="{1B230319-A99E-4404-A627-09FFEB2A0D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648" y="1180456"/>
            <a:ext cx="747987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r>
              <a:rPr lang="th-TH" alt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ตัวอย่าง จากรูปข้างล่างให้คำนวณหาค่า  </a:t>
            </a:r>
            <a:r>
              <a:rPr lang="en-US" alt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Zi  ,  Zo  ,  Av</a:t>
            </a:r>
            <a:r>
              <a:rPr lang="th-TH" alt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กำหนดให้ </a:t>
            </a:r>
            <a:r>
              <a:rPr lang="en-US" alt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</a:t>
            </a:r>
            <a:r>
              <a:rPr lang="en-US" altLang="th-TH" sz="2400" baseline="-25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ie</a:t>
            </a:r>
            <a:r>
              <a:rPr lang="en-US" alt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= 560 </a:t>
            </a:r>
            <a:r>
              <a:rPr lang="en-US" altLang="th-TH" sz="2400" dirty="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</a:t>
            </a:r>
          </a:p>
        </p:txBody>
      </p:sp>
      <p:graphicFrame>
        <p:nvGraphicFramePr>
          <p:cNvPr id="78869" name="Object 21">
            <a:extLst>
              <a:ext uri="{FF2B5EF4-FFF2-40B4-BE49-F238E27FC236}">
                <a16:creationId xmlns:a16="http://schemas.microsoft.com/office/drawing/2014/main" id="{E4991ED0-D84D-4DC8-9071-42929E4EB0A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5375220"/>
              </p:ext>
            </p:extLst>
          </p:nvPr>
        </p:nvGraphicFramePr>
        <p:xfrm>
          <a:off x="4287484" y="3242245"/>
          <a:ext cx="4579937" cy="2693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29" name="Visio" r:id="rId5" imgW="3302457" imgH="2029361" progId="Visio.Drawing.11">
                  <p:embed/>
                </p:oleObj>
              </mc:Choice>
              <mc:Fallback>
                <p:oleObj name="Visio" r:id="rId5" imgW="3302457" imgH="2029361" progId="Visio.Drawing.11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7484" y="3242245"/>
                        <a:ext cx="4579937" cy="269398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FF33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6" name="กลุ่ม 15">
            <a:extLst>
              <a:ext uri="{FF2B5EF4-FFF2-40B4-BE49-F238E27FC236}">
                <a16:creationId xmlns:a16="http://schemas.microsoft.com/office/drawing/2014/main" id="{976CA152-D4DC-45E8-AF47-7941A97B62FF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7" name="Rectangle 3">
              <a:extLst>
                <a:ext uri="{FF2B5EF4-FFF2-40B4-BE49-F238E27FC236}">
                  <a16:creationId xmlns:a16="http://schemas.microsoft.com/office/drawing/2014/main" id="{08EB29F6-3CC1-4694-A3C9-D2440E91F2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8" name="Group 13">
              <a:extLst>
                <a:ext uri="{FF2B5EF4-FFF2-40B4-BE49-F238E27FC236}">
                  <a16:creationId xmlns:a16="http://schemas.microsoft.com/office/drawing/2014/main" id="{18EF1145-5809-474F-A8B8-E5DB7C0CA48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9" name="Rectangle 14">
                <a:extLst>
                  <a:ext uri="{FF2B5EF4-FFF2-40B4-BE49-F238E27FC236}">
                    <a16:creationId xmlns:a16="http://schemas.microsoft.com/office/drawing/2014/main" id="{69883F7D-E5A0-4260-AF5A-13B9CDDF9F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วงจรขยายคอมมอนอ</a:t>
                </a:r>
                <a:r>
                  <a:rPr lang="th-TH" altLang="th-TH" sz="2800" b="1" dirty="0" err="1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ีมิตเต</a:t>
                </a: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อร์       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8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วงจรขยายสัญญาณขนาดเล็กทรานซิสเตอร์</a:t>
                </a:r>
              </a:p>
            </p:txBody>
          </p:sp>
          <p:pic>
            <p:nvPicPr>
              <p:cNvPr id="20" name="Picture 15">
                <a:extLst>
                  <a:ext uri="{FF2B5EF4-FFF2-40B4-BE49-F238E27FC236}">
                    <a16:creationId xmlns:a16="http://schemas.microsoft.com/office/drawing/2014/main" id="{C8C7D41B-903E-40CC-AA40-470694F3AAD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88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88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ตัวแทนหมายเลขภาพนิ่ง 5">
            <a:extLst>
              <a:ext uri="{FF2B5EF4-FFF2-40B4-BE49-F238E27FC236}">
                <a16:creationId xmlns:a16="http://schemas.microsoft.com/office/drawing/2014/main" id="{57D1670F-0764-4DA7-93CE-3F2B45A94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FC0B00B-CE4F-42F9-BA27-19910A8E9D49}" type="slidenum">
              <a:rPr lang="en-US" altLang="th-TH" sz="1400"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th-TH" altLang="th-TH" sz="1400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44037" name="Rectangle 4">
            <a:extLst>
              <a:ext uri="{FF2B5EF4-FFF2-40B4-BE49-F238E27FC236}">
                <a16:creationId xmlns:a16="http://schemas.microsoft.com/office/drawing/2014/main" id="{96496AA3-844C-4AFA-9B7A-A32B4E4F65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5591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endParaRPr lang="th-TH" altLang="th-TH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44038" name="Rectangle 5">
            <a:extLst>
              <a:ext uri="{FF2B5EF4-FFF2-40B4-BE49-F238E27FC236}">
                <a16:creationId xmlns:a16="http://schemas.microsoft.com/office/drawing/2014/main" id="{4B7D9A58-AB3A-4480-9162-CA64DFCD46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2413" y="3573463"/>
            <a:ext cx="9144001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endParaRPr lang="th-TH" altLang="th-TH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80904" name="Rectangle 8">
            <a:extLst>
              <a:ext uri="{FF2B5EF4-FFF2-40B4-BE49-F238E27FC236}">
                <a16:creationId xmlns:a16="http://schemas.microsoft.com/office/drawing/2014/main" id="{ED692DD4-F4E5-47A8-8B9D-8FB378F33D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0775" y="1230313"/>
            <a:ext cx="7164388" cy="230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4572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r>
              <a:rPr lang="en-US" alt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      </a:t>
            </a:r>
            <a:r>
              <a:rPr lang="en-US" altLang="th-TH" sz="3600" dirty="0">
                <a:latin typeface="Angsana New" panose="02020603050405020304" pitchFamily="18" charset="-34"/>
              </a:rPr>
              <a:t>          </a:t>
            </a:r>
            <a:r>
              <a:rPr lang="en-US" alt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Zi     =  R</a:t>
            </a:r>
            <a:r>
              <a:rPr lang="en-US" altLang="th-TH" sz="3600" baseline="-25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B1</a:t>
            </a:r>
            <a:r>
              <a:rPr lang="en-US" alt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// </a:t>
            </a:r>
            <a:r>
              <a:rPr lang="en-US" altLang="th-TH" sz="36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Z</a:t>
            </a:r>
            <a:r>
              <a:rPr lang="en-US" altLang="th-TH" sz="3600" baseline="-25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b</a:t>
            </a:r>
            <a:r>
              <a:rPr lang="en-US" alt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</a:t>
            </a:r>
          </a:p>
          <a:p>
            <a:pPr eaLnBrk="1" hangingPunct="1"/>
            <a:r>
              <a:rPr lang="en-US" alt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       </a:t>
            </a:r>
            <a:r>
              <a:rPr lang="en-US" altLang="th-TH" sz="36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Z</a:t>
            </a:r>
            <a:r>
              <a:rPr lang="en-US" altLang="th-TH" sz="3600" baseline="-25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b</a:t>
            </a:r>
            <a:r>
              <a:rPr lang="en-US" alt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=  h</a:t>
            </a:r>
            <a:r>
              <a:rPr lang="en-US" altLang="th-TH" sz="3600" baseline="-25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ie</a:t>
            </a:r>
            <a:r>
              <a:rPr lang="en-US" alt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+  (1 + </a:t>
            </a:r>
            <a:r>
              <a:rPr lang="en-US" altLang="th-TH" sz="36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h</a:t>
            </a:r>
            <a:r>
              <a:rPr lang="en-US" altLang="th-TH" sz="3600" baseline="-25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fe</a:t>
            </a:r>
            <a:r>
              <a:rPr lang="en-US" alt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) </a:t>
            </a: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·</a:t>
            </a:r>
            <a:r>
              <a:rPr lang="en-US" alt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R</a:t>
            </a:r>
            <a:r>
              <a:rPr lang="en-US" altLang="th-TH" sz="3600" baseline="-25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E</a:t>
            </a:r>
          </a:p>
          <a:p>
            <a:pPr eaLnBrk="1" hangingPunct="1"/>
            <a:r>
              <a:rPr lang="en-US" alt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                =   560 </a:t>
            </a: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</a:t>
            </a:r>
            <a:r>
              <a:rPr lang="en-US" alt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altLang="th-TH" sz="3600" dirty="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+  ( 1 +120)×1.2 k</a:t>
            </a: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</a:t>
            </a:r>
            <a:endParaRPr lang="en-US" altLang="th-TH" sz="36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eaLnBrk="1" hangingPunct="1"/>
            <a:r>
              <a:rPr lang="en-US" altLang="th-TH" sz="3600" dirty="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           </a:t>
            </a:r>
            <a:r>
              <a:rPr lang="en-US" altLang="th-TH" sz="36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Z</a:t>
            </a:r>
            <a:r>
              <a:rPr lang="en-US" altLang="th-TH" sz="3600" baseline="-25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b</a:t>
            </a:r>
            <a:r>
              <a:rPr lang="en-US" altLang="th-TH" sz="3600" dirty="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      =  145.76 k</a:t>
            </a: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</a:t>
            </a:r>
          </a:p>
        </p:txBody>
      </p:sp>
      <p:sp>
        <p:nvSpPr>
          <p:cNvPr id="80905" name="Rectangle 9">
            <a:extLst>
              <a:ext uri="{FF2B5EF4-FFF2-40B4-BE49-F238E27FC236}">
                <a16:creationId xmlns:a16="http://schemas.microsoft.com/office/drawing/2014/main" id="{357FE00D-DF21-48BA-8F9B-7D9B457E88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3925888"/>
            <a:ext cx="6624637" cy="175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4572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algn="ctr" eaLnBrk="1" hangingPunct="1"/>
            <a:r>
              <a:rPr lang="en-US" alt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   Zi	    =  270k</a:t>
            </a: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</a:t>
            </a:r>
            <a:r>
              <a:rPr lang="en-US" alt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altLang="th-TH" sz="3600" dirty="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/ /  145.76k</a:t>
            </a: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</a:t>
            </a:r>
            <a:endParaRPr lang="en-US" altLang="th-TH" sz="36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eaLnBrk="1" hangingPunct="1"/>
            <a:r>
              <a:rPr lang="en-US" altLang="th-TH" sz="3600" dirty="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                     =   94.66k</a:t>
            </a: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</a:t>
            </a:r>
            <a:endParaRPr lang="en-US" altLang="th-TH" sz="36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eaLnBrk="1" hangingPunct="1"/>
            <a:r>
              <a:rPr lang="en-US" alt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       </a:t>
            </a:r>
            <a:r>
              <a:rPr lang="en-US" altLang="th-TH" sz="3600" dirty="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Zo     =  R</a:t>
            </a:r>
            <a:r>
              <a:rPr lang="en-US" altLang="th-TH" sz="3600" baseline="-25000" dirty="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C</a:t>
            </a:r>
            <a:r>
              <a:rPr lang="en-US" altLang="th-TH" sz="3600" dirty="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 	=  5.6 k</a:t>
            </a: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</a:t>
            </a:r>
          </a:p>
        </p:txBody>
      </p:sp>
      <p:grpSp>
        <p:nvGrpSpPr>
          <p:cNvPr id="15" name="กลุ่ม 14">
            <a:extLst>
              <a:ext uri="{FF2B5EF4-FFF2-40B4-BE49-F238E27FC236}">
                <a16:creationId xmlns:a16="http://schemas.microsoft.com/office/drawing/2014/main" id="{D853F546-402E-4C0A-88A7-29532BDD4EE2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6" name="Rectangle 3">
              <a:extLst>
                <a:ext uri="{FF2B5EF4-FFF2-40B4-BE49-F238E27FC236}">
                  <a16:creationId xmlns:a16="http://schemas.microsoft.com/office/drawing/2014/main" id="{49C10C1A-E15B-4DB6-B0D4-BC0FF7C94C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7" name="Group 13">
              <a:extLst>
                <a:ext uri="{FF2B5EF4-FFF2-40B4-BE49-F238E27FC236}">
                  <a16:creationId xmlns:a16="http://schemas.microsoft.com/office/drawing/2014/main" id="{1E4D377C-E0C1-4ED3-A07A-0B398A140F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8" name="Rectangle 14">
                <a:extLst>
                  <a:ext uri="{FF2B5EF4-FFF2-40B4-BE49-F238E27FC236}">
                    <a16:creationId xmlns:a16="http://schemas.microsoft.com/office/drawing/2014/main" id="{C6ED97C8-66C8-4A31-948B-43260133B4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วงจรขยายคอมมอนอ</a:t>
                </a:r>
                <a:r>
                  <a:rPr lang="th-TH" altLang="th-TH" sz="2800" b="1" dirty="0" err="1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ีมิตเต</a:t>
                </a: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อร์       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8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วงจรขยายสัญญาณขนาดเล็กทรานซิสเตอร์</a:t>
                </a:r>
              </a:p>
            </p:txBody>
          </p:sp>
          <p:pic>
            <p:nvPicPr>
              <p:cNvPr id="19" name="Picture 15">
                <a:extLst>
                  <a:ext uri="{FF2B5EF4-FFF2-40B4-BE49-F238E27FC236}">
                    <a16:creationId xmlns:a16="http://schemas.microsoft.com/office/drawing/2014/main" id="{F1F587A6-767D-4DFF-B676-CA6645E5D38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1000"/>
                                        <p:tgtEl>
                                          <p:spTgt spid="809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809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809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0" dur="500"/>
                                        <p:tgtEl>
                                          <p:spTgt spid="809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1000"/>
                                        <p:tgtEl>
                                          <p:spTgt spid="809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1000"/>
                                        <p:tgtEl>
                                          <p:spTgt spid="809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09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ตัวแทนหมายเลขภาพนิ่ง 5">
            <a:extLst>
              <a:ext uri="{FF2B5EF4-FFF2-40B4-BE49-F238E27FC236}">
                <a16:creationId xmlns:a16="http://schemas.microsoft.com/office/drawing/2014/main" id="{99471D10-C5CA-49FF-8BF1-459D3BF73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E0732F2-9717-4AB6-A86C-90DD9D4C7ACD}" type="slidenum">
              <a:rPr lang="en-US" altLang="th-TH" sz="1400"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th-TH" altLang="th-TH" sz="1400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graphicFrame>
        <p:nvGraphicFramePr>
          <p:cNvPr id="81929" name="Object 9">
            <a:extLst>
              <a:ext uri="{FF2B5EF4-FFF2-40B4-BE49-F238E27FC236}">
                <a16:creationId xmlns:a16="http://schemas.microsoft.com/office/drawing/2014/main" id="{CD89101E-0CFA-41E9-9BC8-75AEB10F39E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30325" y="1169988"/>
          <a:ext cx="2608263" cy="1354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78" name="สมการ" r:id="rId3" imgW="1091726" imgH="571252" progId="Equation.3">
                  <p:embed/>
                </p:oleObj>
              </mc:Choice>
              <mc:Fallback>
                <p:oleObj name="สมการ" r:id="rId3" imgW="1091726" imgH="571252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0325" y="1169988"/>
                        <a:ext cx="2608263" cy="1354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28" name="Object 8">
            <a:extLst>
              <a:ext uri="{FF2B5EF4-FFF2-40B4-BE49-F238E27FC236}">
                <a16:creationId xmlns:a16="http://schemas.microsoft.com/office/drawing/2014/main" id="{DD2656E9-BDE2-43B3-99F5-7F28F33172B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787900" y="1195388"/>
          <a:ext cx="3025775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79" name="สมการ" r:id="rId5" imgW="1333500" imgH="508000" progId="Equation.3">
                  <p:embed/>
                </p:oleObj>
              </mc:Choice>
              <mc:Fallback>
                <p:oleObj name="สมการ" r:id="rId5" imgW="1333500" imgH="5080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7900" y="1195388"/>
                        <a:ext cx="3025775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32" name="Rectangle 12">
            <a:extLst>
              <a:ext uri="{FF2B5EF4-FFF2-40B4-BE49-F238E27FC236}">
                <a16:creationId xmlns:a16="http://schemas.microsoft.com/office/drawing/2014/main" id="{D20EFAC0-B895-4047-8051-1BACD8AAD5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650" y="3603433"/>
            <a:ext cx="8515350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tabLst>
                <a:tab pos="1143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tabLst>
                <a:tab pos="1143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tabLst>
                <a:tab pos="1143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tabLst>
                <a:tab pos="1143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tabLst>
                <a:tab pos="1143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1143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1143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1143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1143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r>
              <a:rPr lang="th-TH" altLang="th-TH" sz="3600" dirty="0">
                <a:solidFill>
                  <a:schemeClr val="accent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คุณสมบัติเฉพาะของ </a:t>
            </a:r>
            <a:r>
              <a:rPr lang="en-US" altLang="th-TH" sz="3600" dirty="0">
                <a:solidFill>
                  <a:schemeClr val="accent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Common Emitter</a:t>
            </a:r>
          </a:p>
          <a:p>
            <a:pPr lvl="1" eaLnBrk="1" hangingPunct="1">
              <a:buFontTx/>
              <a:buAutoNum type="arabicPeriod"/>
            </a:pPr>
            <a:r>
              <a:rPr lang="en-US" alt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input impedance </a:t>
            </a:r>
            <a:r>
              <a:rPr lang="th-TH" alt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มีค่าสูง</a:t>
            </a:r>
            <a:endParaRPr lang="en-US" altLang="th-TH" sz="36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lvl="1" eaLnBrk="1" hangingPunct="1">
              <a:buFontTx/>
              <a:buAutoNum type="arabicPeriod"/>
            </a:pPr>
            <a:r>
              <a:rPr lang="en-US" altLang="th-TH" sz="3600" dirty="0">
                <a:solidFill>
                  <a:srgbClr val="0066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output impedance </a:t>
            </a:r>
            <a:r>
              <a:rPr lang="th-TH" altLang="th-TH" sz="3600" dirty="0">
                <a:solidFill>
                  <a:srgbClr val="0066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มีค่าสูง</a:t>
            </a:r>
            <a:endParaRPr lang="en-US" altLang="th-TH" sz="3600" dirty="0">
              <a:solidFill>
                <a:srgbClr val="0066FF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lvl="1" eaLnBrk="1" hangingPunct="1">
              <a:buFontTx/>
              <a:buAutoNum type="arabicPeriod"/>
            </a:pPr>
            <a:r>
              <a:rPr lang="th-TH" altLang="th-TH" sz="3600" dirty="0">
                <a:solidFill>
                  <a:srgbClr val="00CC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อัตราขยายทางด้านแรงดัน </a:t>
            </a:r>
            <a:r>
              <a:rPr lang="en-US" altLang="th-TH" sz="3600" dirty="0">
                <a:solidFill>
                  <a:srgbClr val="00CC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(Av) </a:t>
            </a:r>
            <a:r>
              <a:rPr lang="th-TH" altLang="th-TH" sz="3600" dirty="0">
                <a:solidFill>
                  <a:srgbClr val="00CC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มีค่าสูง</a:t>
            </a:r>
            <a:r>
              <a:rPr lang="th-TH" alt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</a:p>
          <a:p>
            <a:pPr lvl="1" eaLnBrk="1" hangingPunct="1">
              <a:buFontTx/>
              <a:buAutoNum type="arabicPeriod"/>
            </a:pPr>
            <a:r>
              <a:rPr lang="th-TH" altLang="th-TH" sz="3600" dirty="0">
                <a:solidFill>
                  <a:srgbClr val="2710CE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รูปสัญญาณทางด้าน </a:t>
            </a:r>
            <a:r>
              <a:rPr lang="en-US" altLang="th-TH" sz="3600" dirty="0">
                <a:solidFill>
                  <a:srgbClr val="2710CE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output </a:t>
            </a:r>
            <a:r>
              <a:rPr lang="th-TH" altLang="th-TH" sz="3600" dirty="0">
                <a:solidFill>
                  <a:srgbClr val="2710CE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และ </a:t>
            </a:r>
            <a:r>
              <a:rPr lang="en-US" altLang="th-TH" sz="3600" dirty="0">
                <a:solidFill>
                  <a:srgbClr val="2710CE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input </a:t>
            </a:r>
            <a:r>
              <a:rPr lang="th-TH" altLang="th-TH" sz="3600" dirty="0">
                <a:solidFill>
                  <a:srgbClr val="2710CE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ต่าง</a:t>
            </a:r>
            <a:r>
              <a:rPr lang="th-TH" altLang="th-TH" sz="3600" dirty="0" err="1">
                <a:solidFill>
                  <a:srgbClr val="2710CE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เฟส</a:t>
            </a:r>
            <a:r>
              <a:rPr lang="th-TH" altLang="th-TH" sz="3600" dirty="0">
                <a:solidFill>
                  <a:srgbClr val="2710CE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กัน </a:t>
            </a:r>
            <a:r>
              <a:rPr lang="en-US" altLang="th-TH" sz="3600" dirty="0">
                <a:solidFill>
                  <a:srgbClr val="2710CE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180 </a:t>
            </a:r>
            <a:r>
              <a:rPr lang="th-TH" altLang="th-TH" sz="3600" dirty="0">
                <a:solidFill>
                  <a:srgbClr val="2710CE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องศา</a:t>
            </a:r>
          </a:p>
        </p:txBody>
      </p:sp>
      <p:sp>
        <p:nvSpPr>
          <p:cNvPr id="81933" name="Rectangle 13">
            <a:extLst>
              <a:ext uri="{FF2B5EF4-FFF2-40B4-BE49-F238E27FC236}">
                <a16:creationId xmlns:a16="http://schemas.microsoft.com/office/drawing/2014/main" id="{F93912E2-C1EC-4AA1-BCE6-C6CB1CF640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7450" y="2841625"/>
            <a:ext cx="200501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r>
              <a:rPr lang="en-US" altLang="th-TH" sz="3600">
                <a:latin typeface="Angsana New" panose="02020603050405020304" pitchFamily="18" charset="-34"/>
                <a:cs typeface="Angsana New" panose="02020603050405020304" pitchFamily="18" charset="-34"/>
              </a:rPr>
              <a:t>A</a:t>
            </a:r>
            <a:r>
              <a:rPr lang="en-US" altLang="th-TH" sz="3600" baseline="-25000">
                <a:latin typeface="Angsana New" panose="02020603050405020304" pitchFamily="18" charset="-34"/>
                <a:cs typeface="Angsana New" panose="02020603050405020304" pitchFamily="18" charset="-34"/>
              </a:rPr>
              <a:t>v</a:t>
            </a:r>
            <a:r>
              <a:rPr lang="en-US" altLang="th-TH" sz="3600">
                <a:latin typeface="Angsana New" panose="02020603050405020304" pitchFamily="18" charset="-34"/>
                <a:cs typeface="Angsana New" panose="02020603050405020304" pitchFamily="18" charset="-34"/>
              </a:rPr>
              <a:t>     =   - 4.61</a:t>
            </a:r>
          </a:p>
        </p:txBody>
      </p:sp>
      <p:grpSp>
        <p:nvGrpSpPr>
          <p:cNvPr id="14" name="กลุ่ม 13">
            <a:extLst>
              <a:ext uri="{FF2B5EF4-FFF2-40B4-BE49-F238E27FC236}">
                <a16:creationId xmlns:a16="http://schemas.microsoft.com/office/drawing/2014/main" id="{84651FFE-12DE-4016-AA5D-C56EE4A42FC3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5" name="Rectangle 3">
              <a:extLst>
                <a:ext uri="{FF2B5EF4-FFF2-40B4-BE49-F238E27FC236}">
                  <a16:creationId xmlns:a16="http://schemas.microsoft.com/office/drawing/2014/main" id="{C93A2572-0E11-4664-822C-20735CAD8A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6" name="Group 13">
              <a:extLst>
                <a:ext uri="{FF2B5EF4-FFF2-40B4-BE49-F238E27FC236}">
                  <a16:creationId xmlns:a16="http://schemas.microsoft.com/office/drawing/2014/main" id="{DC515577-767F-48D6-9B55-958E304EC78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7" name="Rectangle 14">
                <a:extLst>
                  <a:ext uri="{FF2B5EF4-FFF2-40B4-BE49-F238E27FC236}">
                    <a16:creationId xmlns:a16="http://schemas.microsoft.com/office/drawing/2014/main" id="{103F8001-98A3-4E5D-A37E-10FEEB438A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วงจรขยายคอมมอนอ</a:t>
                </a:r>
                <a:r>
                  <a:rPr lang="th-TH" altLang="th-TH" sz="2800" b="1" dirty="0" err="1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ีมิตเต</a:t>
                </a: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อร์       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8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วงจรขยายสัญญาณขนาดเล็กทรานซิสเตอร์</a:t>
                </a:r>
              </a:p>
            </p:txBody>
          </p:sp>
          <p:pic>
            <p:nvPicPr>
              <p:cNvPr id="18" name="Picture 15">
                <a:extLst>
                  <a:ext uri="{FF2B5EF4-FFF2-40B4-BE49-F238E27FC236}">
                    <a16:creationId xmlns:a16="http://schemas.microsoft.com/office/drawing/2014/main" id="{1E718821-3E6B-4BB3-883A-FFC21CA718E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19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819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81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19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19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19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19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19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19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19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19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3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ตัวแทนหมายเลขภาพนิ่ง 5">
            <a:extLst>
              <a:ext uri="{FF2B5EF4-FFF2-40B4-BE49-F238E27FC236}">
                <a16:creationId xmlns:a16="http://schemas.microsoft.com/office/drawing/2014/main" id="{E20D4C13-B332-44DA-B2EB-15D2B6D75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D1A6E0E-968A-401C-A81C-C1E7A120C7DA}" type="slidenum">
              <a:rPr lang="en-US" altLang="th-TH" sz="1400"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th-TH" altLang="th-TH" sz="1400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76AD68EF-F534-41A1-A888-9AE6D8DD6B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endParaRPr lang="th-TH" altLang="th-TH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graphicFrame>
        <p:nvGraphicFramePr>
          <p:cNvPr id="46085" name="Object 8">
            <a:extLst>
              <a:ext uri="{FF2B5EF4-FFF2-40B4-BE49-F238E27FC236}">
                <a16:creationId xmlns:a16="http://schemas.microsoft.com/office/drawing/2014/main" id="{30C9BEF9-F917-4A39-B021-C1F7FDD93D1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4082675"/>
              </p:ext>
            </p:extLst>
          </p:nvPr>
        </p:nvGraphicFramePr>
        <p:xfrm>
          <a:off x="219815" y="1842293"/>
          <a:ext cx="3959225" cy="3173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99" name="Visio" r:id="rId3" imgW="2728022" imgH="2029361" progId="Visio.Drawing.11">
                  <p:embed/>
                </p:oleObj>
              </mc:Choice>
              <mc:Fallback>
                <p:oleObj name="Visio" r:id="rId3" imgW="2728022" imgH="2029361" progId="Visio.Drawing.11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815" y="1842293"/>
                        <a:ext cx="3959225" cy="317341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953" name="Object 9">
            <a:extLst>
              <a:ext uri="{FF2B5EF4-FFF2-40B4-BE49-F238E27FC236}">
                <a16:creationId xmlns:a16="http://schemas.microsoft.com/office/drawing/2014/main" id="{CD2A709A-AB7A-4707-9320-7CD00EE034A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8989392"/>
              </p:ext>
            </p:extLst>
          </p:nvPr>
        </p:nvGraphicFramePr>
        <p:xfrm>
          <a:off x="4436270" y="2384227"/>
          <a:ext cx="4535487" cy="328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00" name="Visio" r:id="rId5" imgW="2865962" imgH="2029361" progId="Visio.Drawing.11">
                  <p:embed/>
                </p:oleObj>
              </mc:Choice>
              <mc:Fallback>
                <p:oleObj name="Visio" r:id="rId5" imgW="2865962" imgH="2029361" progId="Visio.Drawing.11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36270" y="2384227"/>
                        <a:ext cx="4535487" cy="32893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FF33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" name="กลุ่ม 13">
            <a:extLst>
              <a:ext uri="{FF2B5EF4-FFF2-40B4-BE49-F238E27FC236}">
                <a16:creationId xmlns:a16="http://schemas.microsoft.com/office/drawing/2014/main" id="{4B8824E9-BED8-4ACD-B7E7-CD9390B45B36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5" name="Rectangle 3">
              <a:extLst>
                <a:ext uri="{FF2B5EF4-FFF2-40B4-BE49-F238E27FC236}">
                  <a16:creationId xmlns:a16="http://schemas.microsoft.com/office/drawing/2014/main" id="{F2395A10-1428-4A6A-855E-6C57303F27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6" name="Group 13">
              <a:extLst>
                <a:ext uri="{FF2B5EF4-FFF2-40B4-BE49-F238E27FC236}">
                  <a16:creationId xmlns:a16="http://schemas.microsoft.com/office/drawing/2014/main" id="{A6F83241-CEF3-488C-B1CD-32D39299B8E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7" name="Rectangle 14">
                <a:extLst>
                  <a:ext uri="{FF2B5EF4-FFF2-40B4-BE49-F238E27FC236}">
                    <a16:creationId xmlns:a16="http://schemas.microsoft.com/office/drawing/2014/main" id="{61C70164-A1A0-4B2D-BAEE-A59CF3C95B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วงจรขยายคอมมอนคอ</a:t>
                </a:r>
                <a:r>
                  <a:rPr lang="th-TH" altLang="th-TH" sz="2800" b="1" dirty="0" err="1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ลเ</a:t>
                </a: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ลก</a:t>
                </a:r>
                <a:r>
                  <a:rPr lang="th-TH" altLang="th-TH" sz="2800" b="1" dirty="0" err="1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เต</a:t>
                </a: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อร์         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8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วงจรขยายสัญญาณขนาดเล็กทรานซิสเตอร์</a:t>
                </a:r>
              </a:p>
            </p:txBody>
          </p:sp>
          <p:pic>
            <p:nvPicPr>
              <p:cNvPr id="18" name="Picture 15">
                <a:extLst>
                  <a:ext uri="{FF2B5EF4-FFF2-40B4-BE49-F238E27FC236}">
                    <a16:creationId xmlns:a16="http://schemas.microsoft.com/office/drawing/2014/main" id="{2A5F8A00-79A7-4357-B016-BF7A626CDE2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82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ตัวแทนหมายเลขภาพนิ่ง 5">
            <a:extLst>
              <a:ext uri="{FF2B5EF4-FFF2-40B4-BE49-F238E27FC236}">
                <a16:creationId xmlns:a16="http://schemas.microsoft.com/office/drawing/2014/main" id="{F29EE342-482D-4261-A0E9-FE5D2274C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409199C-14DE-4BF3-84A0-E76885ACAE29}" type="slidenum">
              <a:rPr lang="en-US" altLang="th-TH" sz="1400"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35</a:t>
            </a:fld>
            <a:endParaRPr lang="th-TH" altLang="th-TH" sz="1400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CFD963F4-B361-43FA-A6BF-5E40032F8D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endParaRPr lang="th-TH" altLang="th-TH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83974" name="Rectangle 6">
            <a:extLst>
              <a:ext uri="{FF2B5EF4-FFF2-40B4-BE49-F238E27FC236}">
                <a16:creationId xmlns:a16="http://schemas.microsoft.com/office/drawing/2014/main" id="{3521DC8E-0C80-4E3A-A6BE-082B0C11A7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7243" y="1649054"/>
            <a:ext cx="5905500" cy="15696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r>
              <a:rPr lang="en-US" altLang="th-TH" sz="3200" dirty="0">
                <a:latin typeface="Angsana New" panose="02020603050405020304" pitchFamily="18" charset="-34"/>
                <a:cs typeface="Angsana New" panose="02020603050405020304" pitchFamily="18" charset="-34"/>
              </a:rPr>
              <a:t>          Z</a:t>
            </a:r>
            <a:r>
              <a:rPr lang="en-US" altLang="th-TH" sz="3200" baseline="-25000" dirty="0">
                <a:latin typeface="Angsana New" panose="02020603050405020304" pitchFamily="18" charset="-34"/>
                <a:cs typeface="Angsana New" panose="02020603050405020304" pitchFamily="18" charset="-34"/>
              </a:rPr>
              <a:t>i     </a:t>
            </a:r>
            <a:r>
              <a:rPr lang="en-US" altLang="th-TH" sz="3200" dirty="0">
                <a:latin typeface="Angsana New" panose="02020603050405020304" pitchFamily="18" charset="-34"/>
                <a:cs typeface="Angsana New" panose="02020603050405020304" pitchFamily="18" charset="-34"/>
              </a:rPr>
              <a:t>=       R</a:t>
            </a:r>
            <a:r>
              <a:rPr lang="en-US" altLang="th-TH" sz="3200" baseline="-25000" dirty="0">
                <a:latin typeface="Angsana New" panose="02020603050405020304" pitchFamily="18" charset="-34"/>
                <a:cs typeface="Angsana New" panose="02020603050405020304" pitchFamily="18" charset="-34"/>
              </a:rPr>
              <a:t>B1</a:t>
            </a:r>
            <a:r>
              <a:rPr lang="en-US" altLang="th-TH" sz="3200" dirty="0">
                <a:latin typeface="Angsana New" panose="02020603050405020304" pitchFamily="18" charset="-34"/>
                <a:cs typeface="Angsana New" panose="02020603050405020304" pitchFamily="18" charset="-34"/>
              </a:rPr>
              <a:t>  // </a:t>
            </a:r>
            <a:r>
              <a:rPr lang="en-US" altLang="th-TH" sz="3200" dirty="0" err="1">
                <a:latin typeface="Angsana New" panose="02020603050405020304" pitchFamily="18" charset="-34"/>
                <a:cs typeface="Angsana New" panose="02020603050405020304" pitchFamily="18" charset="-34"/>
              </a:rPr>
              <a:t>Z</a:t>
            </a:r>
            <a:r>
              <a:rPr lang="en-US" altLang="th-TH" sz="3200" baseline="-25000" dirty="0" err="1">
                <a:latin typeface="Angsana New" panose="02020603050405020304" pitchFamily="18" charset="-34"/>
                <a:cs typeface="Angsana New" panose="02020603050405020304" pitchFamily="18" charset="-34"/>
              </a:rPr>
              <a:t>b</a:t>
            </a:r>
            <a:r>
              <a:rPr lang="en-US" altLang="th-TH" sz="3200" dirty="0">
                <a:latin typeface="Angsana New" panose="02020603050405020304" pitchFamily="18" charset="-34"/>
                <a:cs typeface="Angsana New" panose="02020603050405020304" pitchFamily="18" charset="-34"/>
              </a:rPr>
              <a:t>	</a:t>
            </a:r>
          </a:p>
          <a:p>
            <a:pPr eaLnBrk="1" hangingPunct="1"/>
            <a:r>
              <a:rPr lang="th-TH" altLang="th-TH" sz="3200" dirty="0">
                <a:latin typeface="Angsana New" panose="02020603050405020304" pitchFamily="18" charset="-34"/>
                <a:cs typeface="Angsana New" panose="02020603050405020304" pitchFamily="18" charset="-34"/>
              </a:rPr>
              <a:t>หรือ    </a:t>
            </a:r>
            <a:endParaRPr lang="en-US" altLang="th-TH" sz="32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eaLnBrk="1" hangingPunct="1"/>
            <a:r>
              <a:rPr lang="en-US" altLang="th-TH" sz="3200" dirty="0">
                <a:latin typeface="Angsana New" panose="02020603050405020304" pitchFamily="18" charset="-34"/>
                <a:cs typeface="Angsana New" panose="02020603050405020304" pitchFamily="18" charset="-34"/>
              </a:rPr>
              <a:t>        Z</a:t>
            </a:r>
            <a:r>
              <a:rPr lang="en-US" altLang="th-TH" sz="3200" baseline="-25000" dirty="0">
                <a:latin typeface="Angsana New" panose="02020603050405020304" pitchFamily="18" charset="-34"/>
                <a:cs typeface="Angsana New" panose="02020603050405020304" pitchFamily="18" charset="-34"/>
              </a:rPr>
              <a:t>i</a:t>
            </a:r>
            <a:r>
              <a:rPr lang="en-US" altLang="th-TH" sz="3200" dirty="0">
                <a:latin typeface="Angsana New" panose="02020603050405020304" pitchFamily="18" charset="-34"/>
                <a:cs typeface="Angsana New" panose="02020603050405020304" pitchFamily="18" charset="-34"/>
              </a:rPr>
              <a:t>      =       R</a:t>
            </a:r>
            <a:r>
              <a:rPr lang="en-US" altLang="th-TH" sz="3200" baseline="-25000" dirty="0">
                <a:latin typeface="Angsana New" panose="02020603050405020304" pitchFamily="18" charset="-34"/>
                <a:cs typeface="Angsana New" panose="02020603050405020304" pitchFamily="18" charset="-34"/>
              </a:rPr>
              <a:t>B1</a:t>
            </a:r>
            <a:r>
              <a:rPr lang="en-US" altLang="th-TH" sz="3200" dirty="0">
                <a:latin typeface="Angsana New" panose="02020603050405020304" pitchFamily="18" charset="-34"/>
                <a:cs typeface="Angsana New" panose="02020603050405020304" pitchFamily="18" charset="-34"/>
              </a:rPr>
              <a:t> // R</a:t>
            </a:r>
            <a:r>
              <a:rPr lang="en-US" altLang="th-TH" sz="3200" baseline="-25000" dirty="0">
                <a:latin typeface="Angsana New" panose="02020603050405020304" pitchFamily="18" charset="-34"/>
                <a:cs typeface="Angsana New" panose="02020603050405020304" pitchFamily="18" charset="-34"/>
              </a:rPr>
              <a:t>B2</a:t>
            </a:r>
            <a:r>
              <a:rPr lang="en-US" altLang="th-TH" sz="3200" dirty="0">
                <a:latin typeface="Angsana New" panose="02020603050405020304" pitchFamily="18" charset="-34"/>
                <a:cs typeface="Angsana New" panose="02020603050405020304" pitchFamily="18" charset="-34"/>
              </a:rPr>
              <a:t>  // </a:t>
            </a:r>
            <a:r>
              <a:rPr lang="en-US" altLang="th-TH" sz="3200" dirty="0" err="1">
                <a:latin typeface="Angsana New" panose="02020603050405020304" pitchFamily="18" charset="-34"/>
                <a:cs typeface="Angsana New" panose="02020603050405020304" pitchFamily="18" charset="-34"/>
              </a:rPr>
              <a:t>Z</a:t>
            </a:r>
            <a:r>
              <a:rPr lang="en-US" altLang="th-TH" sz="3200" baseline="-25000" dirty="0" err="1">
                <a:latin typeface="Angsana New" panose="02020603050405020304" pitchFamily="18" charset="-34"/>
                <a:cs typeface="Angsana New" panose="02020603050405020304" pitchFamily="18" charset="-34"/>
              </a:rPr>
              <a:t>b</a:t>
            </a:r>
            <a:endParaRPr lang="en-US" altLang="th-TH" sz="3200" baseline="-250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graphicFrame>
        <p:nvGraphicFramePr>
          <p:cNvPr id="83975" name="Object 7">
            <a:extLst>
              <a:ext uri="{FF2B5EF4-FFF2-40B4-BE49-F238E27FC236}">
                <a16:creationId xmlns:a16="http://schemas.microsoft.com/office/drawing/2014/main" id="{1CC8B103-C6DB-46B0-AD11-74511DDCB36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6835409"/>
              </p:ext>
            </p:extLst>
          </p:nvPr>
        </p:nvGraphicFramePr>
        <p:xfrm>
          <a:off x="2030613" y="3221853"/>
          <a:ext cx="4325937" cy="2459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25" name="สมการ" r:id="rId3" imgW="1943100" imgH="1117600" progId="Equation.3">
                  <p:embed/>
                </p:oleObj>
              </mc:Choice>
              <mc:Fallback>
                <p:oleObj name="สมการ" r:id="rId3" imgW="1943100" imgH="11176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0613" y="3221853"/>
                        <a:ext cx="4325937" cy="24590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3978" name="Rectangle 10">
            <a:extLst>
              <a:ext uri="{FF2B5EF4-FFF2-40B4-BE49-F238E27FC236}">
                <a16:creationId xmlns:a16="http://schemas.microsoft.com/office/drawing/2014/main" id="{1BA0A6D4-8E1F-489C-A8B1-07C16B0B26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7044" y="5732462"/>
            <a:ext cx="4176713" cy="641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r>
              <a:rPr lang="en-US" altLang="th-TH" sz="36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Z</a:t>
            </a:r>
            <a:r>
              <a:rPr lang="en-US" altLang="th-TH" sz="3600" baseline="-25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b</a:t>
            </a:r>
            <a:r>
              <a:rPr lang="en-US" altLang="th-TH" sz="3600" baseline="-25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alt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=  h</a:t>
            </a:r>
            <a:r>
              <a:rPr lang="en-US" altLang="th-TH" sz="3600" baseline="-25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ie</a:t>
            </a:r>
            <a:r>
              <a:rPr lang="en-US" alt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+  (1 + </a:t>
            </a:r>
            <a:r>
              <a:rPr lang="en-US" altLang="th-TH" sz="36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h</a:t>
            </a:r>
            <a:r>
              <a:rPr lang="en-US" altLang="th-TH" sz="3600" baseline="-25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fe</a:t>
            </a:r>
            <a:r>
              <a:rPr lang="en-US" alt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) </a:t>
            </a: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·</a:t>
            </a:r>
            <a:r>
              <a:rPr lang="en-US" alt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R</a:t>
            </a:r>
            <a:r>
              <a:rPr lang="en-US" altLang="th-TH" sz="3600" baseline="-25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E</a:t>
            </a:r>
          </a:p>
        </p:txBody>
      </p:sp>
      <p:graphicFrame>
        <p:nvGraphicFramePr>
          <p:cNvPr id="83979" name="Object 11">
            <a:extLst>
              <a:ext uri="{FF2B5EF4-FFF2-40B4-BE49-F238E27FC236}">
                <a16:creationId xmlns:a16="http://schemas.microsoft.com/office/drawing/2014/main" id="{B275B827-F831-429B-8E70-931B6E75BAF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5957061"/>
              </p:ext>
            </p:extLst>
          </p:nvPr>
        </p:nvGraphicFramePr>
        <p:xfrm>
          <a:off x="6331052" y="2921664"/>
          <a:ext cx="1874838" cy="1062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26" name="สมการ" r:id="rId5" imgW="901700" imgH="508000" progId="Equation.3">
                  <p:embed/>
                </p:oleObj>
              </mc:Choice>
              <mc:Fallback>
                <p:oleObj name="สมการ" r:id="rId5" imgW="901700" imgH="5080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31052" y="2921664"/>
                        <a:ext cx="1874838" cy="106203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FF33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6" name="กลุ่ม 15">
            <a:extLst>
              <a:ext uri="{FF2B5EF4-FFF2-40B4-BE49-F238E27FC236}">
                <a16:creationId xmlns:a16="http://schemas.microsoft.com/office/drawing/2014/main" id="{84F2525B-D909-4ACE-83D3-C710AEC404CA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7" name="Rectangle 3">
              <a:extLst>
                <a:ext uri="{FF2B5EF4-FFF2-40B4-BE49-F238E27FC236}">
                  <a16:creationId xmlns:a16="http://schemas.microsoft.com/office/drawing/2014/main" id="{85991030-2E74-4E34-A4D6-314EF83B08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8" name="Group 13">
              <a:extLst>
                <a:ext uri="{FF2B5EF4-FFF2-40B4-BE49-F238E27FC236}">
                  <a16:creationId xmlns:a16="http://schemas.microsoft.com/office/drawing/2014/main" id="{83F49223-1661-453C-8711-AEDC4662162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9" name="Rectangle 14">
                <a:extLst>
                  <a:ext uri="{FF2B5EF4-FFF2-40B4-BE49-F238E27FC236}">
                    <a16:creationId xmlns:a16="http://schemas.microsoft.com/office/drawing/2014/main" id="{1621062E-7E01-48F5-8675-F4505DAB75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วงจรขยายคอมมอนคอ</a:t>
                </a:r>
                <a:r>
                  <a:rPr lang="th-TH" altLang="th-TH" sz="2800" b="1" dirty="0" err="1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ลเ</a:t>
                </a: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ลก</a:t>
                </a:r>
                <a:r>
                  <a:rPr lang="th-TH" altLang="th-TH" sz="2800" b="1" dirty="0" err="1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เต</a:t>
                </a: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อร์         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8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วงจรขยายสัญญาณขนาดเล็กทรานซิสเตอร์</a:t>
                </a:r>
              </a:p>
            </p:txBody>
          </p:sp>
          <p:pic>
            <p:nvPicPr>
              <p:cNvPr id="20" name="Picture 15">
                <a:extLst>
                  <a:ext uri="{FF2B5EF4-FFF2-40B4-BE49-F238E27FC236}">
                    <a16:creationId xmlns:a16="http://schemas.microsoft.com/office/drawing/2014/main" id="{087EC220-FECD-4479-998B-49692FCCF14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3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83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83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83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4" grpId="0" animBg="1"/>
      <p:bldP spid="83978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ตัวแทนหมายเลขภาพนิ่ง 5">
            <a:extLst>
              <a:ext uri="{FF2B5EF4-FFF2-40B4-BE49-F238E27FC236}">
                <a16:creationId xmlns:a16="http://schemas.microsoft.com/office/drawing/2014/main" id="{A250E2D7-6A7F-4C88-A934-516F354B1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18833A0-3389-4B2B-A9EA-11E77410AC88}" type="slidenum">
              <a:rPr lang="en-US" altLang="th-TH" sz="1400"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36</a:t>
            </a:fld>
            <a:endParaRPr lang="th-TH" altLang="th-TH" sz="1400" dirty="0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5001" name="Object 9">
                <a:extLst>
                  <a:ext uri="{FF2B5EF4-FFF2-40B4-BE49-F238E27FC236}">
                    <a16:creationId xmlns:a16="http://schemas.microsoft.com/office/drawing/2014/main" id="{2D280F09-AE43-4B68-A00A-0AE436B50CD0}"/>
                  </a:ext>
                </a:extLst>
              </p:cNvPr>
              <p:cNvSpPr txBox="1"/>
              <p:nvPr/>
            </p:nvSpPr>
            <p:spPr bwMode="auto">
              <a:xfrm>
                <a:off x="952938" y="4021728"/>
                <a:ext cx="5505012" cy="24851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h-TH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th-TH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A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th-TH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v</m:t>
                          </m:r>
                        </m:sub>
                      </m:sSub>
                      <m:r>
                        <a:rPr lang="th-TH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th-TH" b="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h-TH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  </m:t>
                      </m:r>
                      <m:f>
                        <m:fPr>
                          <m:ctrlPr>
                            <a:rPr lang="th-TH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th-TH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Vo</m:t>
                          </m:r>
                        </m:num>
                        <m:den>
                          <m:r>
                            <a:rPr lang="th-TH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th-TH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Vi</m:t>
                          </m:r>
                        </m:den>
                      </m:f>
                      <m:r>
                        <a:rPr lang="th-TH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   </m:t>
                      </m:r>
                    </m:oMath>
                  </m:oMathPara>
                </a14:m>
                <a:endParaRPr lang="th-TH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th-TH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      =  </m:t>
                      </m:r>
                      <m:f>
                        <m:fPr>
                          <m:ctrlPr>
                            <a:rPr lang="th-TH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h-TH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th-TH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th-TH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th-TH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th-TH" b="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lang="th-TH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fe</m:t>
                              </m:r>
                            </m:sub>
                          </m:sSub>
                          <m:r>
                            <a:rPr lang="th-TH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⋅</m:t>
                          </m:r>
                          <m:sSub>
                            <m:sSubPr>
                              <m:ctrlPr>
                                <a:rPr lang="th-TH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th-TH" b="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i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th-TH" b="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b</m:t>
                              </m:r>
                            </m:sub>
                          </m:sSub>
                          <m:r>
                            <a:rPr lang="th-TH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)⋅</m:t>
                          </m:r>
                          <m:sSub>
                            <m:sSubPr>
                              <m:ctrlPr>
                                <a:rPr lang="th-TH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th-TH" b="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R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th-TH" b="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E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th-TH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h-TH" b="0" i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th-TH" b="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i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th-TH" b="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b</m:t>
                              </m:r>
                            </m:sub>
                          </m:sSub>
                          <m:r>
                            <a:rPr lang="th-TH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⋅(</m:t>
                          </m:r>
                          <m:sSub>
                            <m:sSubPr>
                              <m:ctrlPr>
                                <a:rPr lang="th-TH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th-TH" b="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lang="th-TH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ie</m:t>
                              </m:r>
                            </m:sub>
                          </m:sSub>
                          <m:r>
                            <a:rPr lang="th-TH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+(</m:t>
                          </m:r>
                          <m:r>
                            <a:rPr lang="th-TH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th-TH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th-TH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th-TH" b="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lang="th-TH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fe</m:t>
                              </m:r>
                            </m:sub>
                          </m:sSub>
                          <m:r>
                            <a:rPr lang="th-TH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)⋅</m:t>
                          </m:r>
                          <m:sSub>
                            <m:sSubPr>
                              <m:ctrlPr>
                                <a:rPr lang="th-TH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th-TH" b="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R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th-TH" b="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E</m:t>
                              </m:r>
                            </m:sub>
                          </m:sSub>
                          <m:r>
                            <a:rPr lang="th-TH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th-TH" dirty="0"/>
              </a:p>
            </p:txBody>
          </p:sp>
        </mc:Choice>
        <mc:Fallback xmlns="">
          <p:sp>
            <p:nvSpPr>
              <p:cNvPr id="85001" name="Object 9">
                <a:extLst>
                  <a:ext uri="{FF2B5EF4-FFF2-40B4-BE49-F238E27FC236}">
                    <a16:creationId xmlns:a16="http://schemas.microsoft.com/office/drawing/2014/main" id="{2D280F09-AE43-4B68-A00A-0AE436B50C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52938" y="4021728"/>
                <a:ext cx="5505012" cy="248515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4999" name="Object 7">
            <a:extLst>
              <a:ext uri="{FF2B5EF4-FFF2-40B4-BE49-F238E27FC236}">
                <a16:creationId xmlns:a16="http://schemas.microsoft.com/office/drawing/2014/main" id="{5FE78E8D-0FF5-46F3-964F-A5F19B0F02B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3726778"/>
              </p:ext>
            </p:extLst>
          </p:nvPr>
        </p:nvGraphicFramePr>
        <p:xfrm>
          <a:off x="5751316" y="2886931"/>
          <a:ext cx="2935238" cy="12019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50" name="สมการ" r:id="rId4" imgW="1371600" imgH="558800" progId="Equation.3">
                  <p:embed/>
                </p:oleObj>
              </mc:Choice>
              <mc:Fallback>
                <p:oleObj name="สมการ" r:id="rId4" imgW="1371600" imgH="5588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51316" y="2886931"/>
                        <a:ext cx="2935238" cy="120197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5004" name="Rectangle 12">
            <a:extLst>
              <a:ext uri="{FF2B5EF4-FFF2-40B4-BE49-F238E27FC236}">
                <a16:creationId xmlns:a16="http://schemas.microsoft.com/office/drawing/2014/main" id="{5C1FBDE4-3DCC-4369-B59A-F88EE3539B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3613" y="1619099"/>
            <a:ext cx="5166974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indent="4572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Vo	    =    I</a:t>
            </a:r>
            <a:r>
              <a:rPr lang="en-US" altLang="th-TH" sz="3200" baseline="-30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E</a:t>
            </a:r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·R</a:t>
            </a:r>
            <a:r>
              <a:rPr lang="en-US" altLang="th-TH" sz="3200" baseline="-30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E</a:t>
            </a:r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=  (1+ </a:t>
            </a:r>
            <a:r>
              <a:rPr lang="en-US" altLang="th-TH" sz="32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h</a:t>
            </a:r>
            <a:r>
              <a:rPr lang="en-US" altLang="th-TH" sz="3200" baseline="-30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fe</a:t>
            </a:r>
            <a:r>
              <a:rPr lang="en-US" altLang="th-TH" sz="32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·i</a:t>
            </a:r>
            <a:r>
              <a:rPr lang="en-US" altLang="th-TH" sz="3200" baseline="-30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b</a:t>
            </a:r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) ·R</a:t>
            </a:r>
            <a:r>
              <a:rPr lang="en-US" altLang="th-TH" sz="3200" baseline="-30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E</a:t>
            </a:r>
          </a:p>
          <a:p>
            <a:pPr eaLnBrk="1" hangingPunct="1"/>
            <a:endParaRPr lang="en-US" altLang="th-TH" sz="12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eaLnBrk="1" hangingPunct="1"/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Vi	    =     </a:t>
            </a:r>
            <a:r>
              <a:rPr lang="en-US" altLang="th-TH" sz="32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i</a:t>
            </a:r>
            <a:r>
              <a:rPr lang="en-US" altLang="th-TH" sz="3200" baseline="-30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b</a:t>
            </a:r>
            <a:r>
              <a:rPr lang="en-US" altLang="th-TH" sz="32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·h</a:t>
            </a:r>
            <a:r>
              <a:rPr lang="en-US" altLang="th-TH" sz="3200" baseline="-30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ie</a:t>
            </a:r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+  (1 + </a:t>
            </a:r>
            <a:r>
              <a:rPr lang="en-US" altLang="th-TH" sz="32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h</a:t>
            </a:r>
            <a:r>
              <a:rPr lang="en-US" altLang="th-TH" sz="3200" baseline="-30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fe</a:t>
            </a:r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) ·</a:t>
            </a:r>
            <a:r>
              <a:rPr lang="en-US" altLang="th-TH" sz="32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i</a:t>
            </a:r>
            <a:r>
              <a:rPr lang="en-US" altLang="th-TH" sz="3200" baseline="-30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b</a:t>
            </a:r>
            <a:r>
              <a:rPr lang="en-US" altLang="th-TH" sz="32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·R</a:t>
            </a:r>
            <a:r>
              <a:rPr lang="en-US" altLang="th-TH" sz="3200" baseline="-30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E</a:t>
            </a:r>
            <a:endParaRPr lang="en-US" altLang="th-TH" sz="3200" baseline="-300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eaLnBrk="1" hangingPunct="1"/>
            <a:endParaRPr lang="en-US" altLang="th-TH" sz="12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eaLnBrk="1" hangingPunct="1"/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Vi 	    =     </a:t>
            </a:r>
            <a:r>
              <a:rPr lang="en-US" altLang="th-TH" sz="32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i</a:t>
            </a:r>
            <a:r>
              <a:rPr lang="en-US" altLang="th-TH" sz="3200" baseline="-30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b</a:t>
            </a:r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· (h</a:t>
            </a:r>
            <a:r>
              <a:rPr lang="en-US" altLang="th-TH" sz="3200" baseline="-30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ie</a:t>
            </a:r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+ (1+h</a:t>
            </a:r>
            <a:r>
              <a:rPr lang="en-US" altLang="th-TH" sz="3200" baseline="-30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fe</a:t>
            </a:r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) ·R</a:t>
            </a:r>
            <a:r>
              <a:rPr lang="en-US" altLang="th-TH" sz="3200" baseline="-30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E</a:t>
            </a:r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5007" name="Object 15">
                <a:extLst>
                  <a:ext uri="{FF2B5EF4-FFF2-40B4-BE49-F238E27FC236}">
                    <a16:creationId xmlns:a16="http://schemas.microsoft.com/office/drawing/2014/main" id="{D40D5599-8552-456D-A018-E08164965F54}"/>
                  </a:ext>
                </a:extLst>
              </p:cNvPr>
              <p:cNvSpPr txBox="1"/>
              <p:nvPr/>
            </p:nvSpPr>
            <p:spPr bwMode="auto">
              <a:xfrm>
                <a:off x="6384730" y="4371169"/>
                <a:ext cx="2430338" cy="1382713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th-TH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+mn-cs"/>
                        </a:rPr>
                        <m:t>AV</m:t>
                      </m:r>
                      <m:r>
                        <a:rPr lang="th-TH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lang="th-TH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th-TH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th-TH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+mn-cs"/>
                                </a:rPr>
                                <m:t>R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th-TH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+mn-cs"/>
                                </a:rPr>
                                <m:t>E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th-TH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th-TH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+mn-cs"/>
                                </a:rPr>
                                <m:t>r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th-TH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+mn-cs"/>
                                </a:rPr>
                                <m:t>e</m:t>
                              </m:r>
                            </m:sub>
                          </m:sSub>
                          <m:r>
                            <a:rPr lang="th-TH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+mn-cs"/>
                            </a:rPr>
                            <m:t>+</m:t>
                          </m:r>
                          <m:sSub>
                            <m:sSubPr>
                              <m:ctrlPr>
                                <a:rPr lang="th-TH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th-TH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+mn-cs"/>
                                </a:rPr>
                                <m:t>R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th-TH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+mn-cs"/>
                                </a:rPr>
                                <m:t>E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th-TH" dirty="0">
                  <a:latin typeface="AngsanaUPC" panose="02020603050405020304" pitchFamily="18" charset="-34"/>
                  <a:cs typeface="AngsanaUPC" panose="02020603050405020304" pitchFamily="18" charset="-34"/>
                </a:endParaRPr>
              </a:p>
            </p:txBody>
          </p:sp>
        </mc:Choice>
        <mc:Fallback xmlns="">
          <p:sp>
            <p:nvSpPr>
              <p:cNvPr id="85007" name="Object 15">
                <a:extLst>
                  <a:ext uri="{FF2B5EF4-FFF2-40B4-BE49-F238E27FC236}">
                    <a16:creationId xmlns:a16="http://schemas.microsoft.com/office/drawing/2014/main" id="{D40D5599-8552-456D-A018-E08164965F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84730" y="4371169"/>
                <a:ext cx="2430338" cy="138271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F68870CF-D77E-4128-B83E-B6F0AA0B781A}"/>
              </a:ext>
            </a:extLst>
          </p:cNvPr>
          <p:cNvSpPr/>
          <p:nvPr/>
        </p:nvSpPr>
        <p:spPr>
          <a:xfrm>
            <a:off x="5751316" y="1948956"/>
            <a:ext cx="18485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th-TH" altLang="th-TH" dirty="0">
                <a:solidFill>
                  <a:srgbClr val="032AE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สมมติให้ </a:t>
            </a:r>
            <a:r>
              <a:rPr lang="en-US" altLang="th-TH" dirty="0" err="1">
                <a:solidFill>
                  <a:srgbClr val="032AE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h</a:t>
            </a:r>
            <a:r>
              <a:rPr lang="en-US" altLang="th-TH" baseline="-30000" dirty="0" err="1">
                <a:solidFill>
                  <a:srgbClr val="032AE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fe</a:t>
            </a:r>
            <a:r>
              <a:rPr lang="en-US" altLang="th-TH" dirty="0">
                <a:solidFill>
                  <a:srgbClr val="032AE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 &gt;&gt;1</a:t>
            </a:r>
          </a:p>
        </p:txBody>
      </p:sp>
      <p:grpSp>
        <p:nvGrpSpPr>
          <p:cNvPr id="22" name="กลุ่ม 21">
            <a:extLst>
              <a:ext uri="{FF2B5EF4-FFF2-40B4-BE49-F238E27FC236}">
                <a16:creationId xmlns:a16="http://schemas.microsoft.com/office/drawing/2014/main" id="{25147CE0-AEDC-4D29-8CE0-B66B323972AA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3" name="Rectangle 3">
              <a:extLst>
                <a:ext uri="{FF2B5EF4-FFF2-40B4-BE49-F238E27FC236}">
                  <a16:creationId xmlns:a16="http://schemas.microsoft.com/office/drawing/2014/main" id="{3EBCFC44-01F7-49F6-8ED5-496DFDB1A6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24" name="Group 13">
              <a:extLst>
                <a:ext uri="{FF2B5EF4-FFF2-40B4-BE49-F238E27FC236}">
                  <a16:creationId xmlns:a16="http://schemas.microsoft.com/office/drawing/2014/main" id="{EE8B5234-00DC-4553-A81F-DEB94A8BE4E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25" name="Rectangle 14">
                <a:extLst>
                  <a:ext uri="{FF2B5EF4-FFF2-40B4-BE49-F238E27FC236}">
                    <a16:creationId xmlns:a16="http://schemas.microsoft.com/office/drawing/2014/main" id="{A43A9DB1-14C5-4D68-81A2-689250C1AD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วงจรขยายคอมมอนคอ</a:t>
                </a:r>
                <a:r>
                  <a:rPr lang="th-TH" altLang="th-TH" sz="2800" b="1" dirty="0" err="1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ลเ</a:t>
                </a: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ลก</a:t>
                </a:r>
                <a:r>
                  <a:rPr lang="th-TH" altLang="th-TH" sz="2800" b="1" dirty="0" err="1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เต</a:t>
                </a: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อร์         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8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วงจรขยายสัญญาณขนาดเล็กทรานซิสเตอร์</a:t>
                </a:r>
              </a:p>
            </p:txBody>
          </p:sp>
          <p:pic>
            <p:nvPicPr>
              <p:cNvPr id="26" name="Picture 15">
                <a:extLst>
                  <a:ext uri="{FF2B5EF4-FFF2-40B4-BE49-F238E27FC236}">
                    <a16:creationId xmlns:a16="http://schemas.microsoft.com/office/drawing/2014/main" id="{BD174ACA-2B62-4B92-8D98-B7AFFA89F57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50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850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850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84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ตัวแทนหมายเลขภาพนิ่ง 5">
            <a:extLst>
              <a:ext uri="{FF2B5EF4-FFF2-40B4-BE49-F238E27FC236}">
                <a16:creationId xmlns:a16="http://schemas.microsoft.com/office/drawing/2014/main" id="{4B422C79-D943-4A95-8C8A-ECFD1C771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3D44A64-5AF2-46F6-889C-342446D769F8}" type="slidenum">
              <a:rPr lang="en-US" altLang="th-TH" sz="1400"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37</a:t>
            </a:fld>
            <a:endParaRPr lang="th-TH" altLang="th-TH" sz="1400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50180" name="Rectangle 4">
            <a:extLst>
              <a:ext uri="{FF2B5EF4-FFF2-40B4-BE49-F238E27FC236}">
                <a16:creationId xmlns:a16="http://schemas.microsoft.com/office/drawing/2014/main" id="{3FAA02F2-8F9F-4275-A202-D31DF28953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39338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endParaRPr lang="th-TH" altLang="th-TH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50181" name="Rectangle 15">
            <a:extLst>
              <a:ext uri="{FF2B5EF4-FFF2-40B4-BE49-F238E27FC236}">
                <a16:creationId xmlns:a16="http://schemas.microsoft.com/office/drawing/2014/main" id="{D7CF8C02-9553-4E81-A493-2BC34B7710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1268413"/>
            <a:ext cx="7272734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r>
              <a:rPr lang="th-TH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ตัวอย่าง</a:t>
            </a: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</a:t>
            </a:r>
            <a:r>
              <a:rPr lang="th-TH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จากรูปจงคำนวณหาค่า  </a:t>
            </a: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Zi  ,  Zo   ,  Av </a:t>
            </a:r>
            <a:r>
              <a:rPr lang="en-US" altLang="th-TH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กำหนดให้</a:t>
            </a: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altLang="th-TH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h</a:t>
            </a:r>
            <a:r>
              <a:rPr lang="en-US" altLang="th-TH" baseline="-25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fe</a:t>
            </a: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=98  </a:t>
            </a:r>
            <a:r>
              <a:rPr lang="en-US" altLang="th-TH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และ</a:t>
            </a: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 h</a:t>
            </a:r>
            <a:r>
              <a:rPr lang="en-US" altLang="th-TH" baseline="-25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ie</a:t>
            </a:r>
            <a:r>
              <a:rPr lang="en-US" alt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=1285 </a:t>
            </a:r>
            <a:r>
              <a:rPr lang="en-US" altLang="th-TH" sz="2400" dirty="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</a:t>
            </a:r>
          </a:p>
        </p:txBody>
      </p:sp>
      <p:graphicFrame>
        <p:nvGraphicFramePr>
          <p:cNvPr id="50182" name="Object 16">
            <a:extLst>
              <a:ext uri="{FF2B5EF4-FFF2-40B4-BE49-F238E27FC236}">
                <a16:creationId xmlns:a16="http://schemas.microsoft.com/office/drawing/2014/main" id="{159BA1B2-8DBE-4726-B8BD-1B928004A29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0970228"/>
              </p:ext>
            </p:extLst>
          </p:nvPr>
        </p:nvGraphicFramePr>
        <p:xfrm>
          <a:off x="323637" y="2491376"/>
          <a:ext cx="4067175" cy="273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96" name="Visio" r:id="rId3" imgW="2857324" imgH="2029361" progId="Visio.Drawing.11">
                  <p:embed/>
                </p:oleObj>
              </mc:Choice>
              <mc:Fallback>
                <p:oleObj name="Visio" r:id="rId3" imgW="2857324" imgH="2029361" progId="Visio.Drawing.11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637" y="2491376"/>
                        <a:ext cx="4067175" cy="27305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081" name="Object 17">
            <a:extLst>
              <a:ext uri="{FF2B5EF4-FFF2-40B4-BE49-F238E27FC236}">
                <a16:creationId xmlns:a16="http://schemas.microsoft.com/office/drawing/2014/main" id="{9372E7E5-B8CB-4A39-96CA-54268288180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6699909"/>
              </p:ext>
            </p:extLst>
          </p:nvPr>
        </p:nvGraphicFramePr>
        <p:xfrm>
          <a:off x="4572000" y="2915896"/>
          <a:ext cx="4067175" cy="236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97" name="Visio" r:id="rId5" imgW="3034675" imgH="2029361" progId="Visio.Drawing.11">
                  <p:embed/>
                </p:oleObj>
              </mc:Choice>
              <mc:Fallback>
                <p:oleObj name="Visio" r:id="rId5" imgW="3034675" imgH="2029361" progId="Visio.Drawing.11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2915896"/>
                        <a:ext cx="4067175" cy="23622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FF33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6" name="กลุ่ม 15">
            <a:extLst>
              <a:ext uri="{FF2B5EF4-FFF2-40B4-BE49-F238E27FC236}">
                <a16:creationId xmlns:a16="http://schemas.microsoft.com/office/drawing/2014/main" id="{750AEE64-47C1-43B2-92A3-A559FF2D0F82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7" name="Rectangle 3">
              <a:extLst>
                <a:ext uri="{FF2B5EF4-FFF2-40B4-BE49-F238E27FC236}">
                  <a16:creationId xmlns:a16="http://schemas.microsoft.com/office/drawing/2014/main" id="{F2398E08-4D4C-4BFE-8DF5-0918F06BB6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8" name="Group 13">
              <a:extLst>
                <a:ext uri="{FF2B5EF4-FFF2-40B4-BE49-F238E27FC236}">
                  <a16:creationId xmlns:a16="http://schemas.microsoft.com/office/drawing/2014/main" id="{FBEDA144-8416-4605-9463-9A74385641C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9" name="Rectangle 14">
                <a:extLst>
                  <a:ext uri="{FF2B5EF4-FFF2-40B4-BE49-F238E27FC236}">
                    <a16:creationId xmlns:a16="http://schemas.microsoft.com/office/drawing/2014/main" id="{2004D2CF-1BEF-413E-B990-8A61E0D7DF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วงจรขยายคอมมอนคอ</a:t>
                </a:r>
                <a:r>
                  <a:rPr lang="th-TH" altLang="th-TH" sz="2800" b="1" dirty="0" err="1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ลเ</a:t>
                </a: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ลก</a:t>
                </a:r>
                <a:r>
                  <a:rPr lang="th-TH" altLang="th-TH" sz="2800" b="1" dirty="0" err="1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เต</a:t>
                </a: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อร์         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8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วงจรขยายสัญญาณขนาดเล็กทรานซิสเตอร์</a:t>
                </a:r>
              </a:p>
            </p:txBody>
          </p:sp>
          <p:pic>
            <p:nvPicPr>
              <p:cNvPr id="20" name="Picture 15">
                <a:extLst>
                  <a:ext uri="{FF2B5EF4-FFF2-40B4-BE49-F238E27FC236}">
                    <a16:creationId xmlns:a16="http://schemas.microsoft.com/office/drawing/2014/main" id="{820CBF47-FB05-4244-AB7F-0CE24F3A69F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8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ตัวแทนหมายเลขภาพนิ่ง 5">
            <a:extLst>
              <a:ext uri="{FF2B5EF4-FFF2-40B4-BE49-F238E27FC236}">
                <a16:creationId xmlns:a16="http://schemas.microsoft.com/office/drawing/2014/main" id="{88463A18-0E13-4E8D-B4B5-284D8FCDC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F9E6F2C-A7BD-4B23-BE6F-1E8FC74E01B2}" type="slidenum">
              <a:rPr lang="en-US" altLang="th-TH" sz="1400"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38</a:t>
            </a:fld>
            <a:endParaRPr lang="th-TH" altLang="th-TH" sz="1400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1E38C3B7-D32B-4023-8190-4193B32496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39338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endParaRPr lang="th-TH" altLang="th-TH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89096" name="Rectangle 8">
            <a:extLst>
              <a:ext uri="{FF2B5EF4-FFF2-40B4-BE49-F238E27FC236}">
                <a16:creationId xmlns:a16="http://schemas.microsoft.com/office/drawing/2014/main" id="{BE63D8CD-2292-4E86-8839-5482D19CCB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5037" y="1425446"/>
            <a:ext cx="7273925" cy="501675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4572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r>
              <a:rPr lang="en-US" altLang="th-TH" sz="3200" dirty="0">
                <a:latin typeface="Angsana New" panose="02020603050405020304" pitchFamily="18" charset="-34"/>
              </a:rPr>
              <a:t>              	</a:t>
            </a:r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Z</a:t>
            </a:r>
            <a:r>
              <a:rPr lang="en-US" altLang="th-TH" sz="3200" baseline="-25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i</a:t>
            </a:r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=    R</a:t>
            </a:r>
            <a:r>
              <a:rPr lang="en-US" altLang="th-TH" sz="3200" baseline="-25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B1</a:t>
            </a:r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//  </a:t>
            </a:r>
            <a:r>
              <a:rPr lang="en-US" altLang="th-TH" sz="32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Z</a:t>
            </a:r>
            <a:r>
              <a:rPr lang="en-US" altLang="th-TH" sz="3200" baseline="-25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b</a:t>
            </a:r>
            <a:endParaRPr lang="en-US" altLang="th-TH" sz="3200" baseline="-250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eaLnBrk="1" hangingPunct="1"/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</a:t>
            </a:r>
          </a:p>
          <a:p>
            <a:pPr eaLnBrk="1" hangingPunct="1"/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         </a:t>
            </a:r>
            <a:r>
              <a:rPr lang="en-US" altLang="th-TH" sz="32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Z</a:t>
            </a:r>
            <a:r>
              <a:rPr lang="en-US" altLang="th-TH" sz="3200" baseline="-25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b</a:t>
            </a:r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=   h</a:t>
            </a:r>
            <a:r>
              <a:rPr lang="en-US" altLang="th-TH" sz="3200" baseline="-25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ie </a:t>
            </a:r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+  (1 + </a:t>
            </a:r>
            <a:r>
              <a:rPr lang="en-US" altLang="th-TH" sz="32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h</a:t>
            </a:r>
            <a:r>
              <a:rPr lang="en-US" altLang="th-TH" sz="3200" baseline="-25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fe</a:t>
            </a:r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) ·R</a:t>
            </a:r>
            <a:r>
              <a:rPr lang="en-US" altLang="th-TH" sz="3200" baseline="-25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E</a:t>
            </a:r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</a:p>
          <a:p>
            <a:pPr eaLnBrk="1" hangingPunct="1"/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</a:p>
          <a:p>
            <a:pPr eaLnBrk="1" hangingPunct="1"/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                   =     1.275k</a:t>
            </a:r>
            <a:r>
              <a:rPr lang="en-US" altLang="th-TH" sz="2400" dirty="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</a:t>
            </a:r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+  99×(3.3k</a:t>
            </a:r>
            <a:r>
              <a:rPr lang="en-US" altLang="th-TH" sz="2400" dirty="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</a:t>
            </a:r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  <a:endParaRPr lang="en-US" altLang="th-TH" sz="3200" dirty="0">
              <a:latin typeface="TH SarabunPSK" panose="020B0500040200020003" pitchFamily="34" charset="-34"/>
              <a:cs typeface="TH SarabunPSK" panose="020B0500040200020003" pitchFamily="34" charset="-34"/>
              <a:sym typeface="Symbol" panose="05050102010706020507" pitchFamily="18" charset="2"/>
            </a:endParaRPr>
          </a:p>
          <a:p>
            <a:pPr eaLnBrk="1" hangingPunct="1"/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         </a:t>
            </a:r>
            <a:r>
              <a:rPr lang="en-US" altLang="th-TH" sz="32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Z</a:t>
            </a:r>
            <a:r>
              <a:rPr lang="en-US" altLang="th-TH" sz="3200" baseline="-25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b</a:t>
            </a:r>
            <a:r>
              <a:rPr lang="en-US" altLang="th-TH" sz="3200" baseline="-25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</a:t>
            </a:r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  =      327.98 k</a:t>
            </a:r>
            <a:r>
              <a:rPr lang="en-US" altLang="th-TH" sz="2400" dirty="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</a:t>
            </a:r>
          </a:p>
          <a:p>
            <a:pPr eaLnBrk="1" hangingPunct="1"/>
            <a:endParaRPr lang="en-US" altLang="th-TH" sz="32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eaLnBrk="1" hangingPunct="1"/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		Z</a:t>
            </a:r>
            <a:r>
              <a:rPr lang="en-US" altLang="th-TH" sz="3200" baseline="-25000" dirty="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i</a:t>
            </a:r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	=    220 k</a:t>
            </a:r>
            <a:r>
              <a:rPr lang="en-US" altLang="th-TH" sz="2400" dirty="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</a:t>
            </a:r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 </a:t>
            </a:r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</a:t>
            </a:r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//  327.98 k</a:t>
            </a:r>
            <a:r>
              <a:rPr lang="en-US" altLang="th-TH" sz="2400" dirty="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</a:t>
            </a:r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 </a:t>
            </a:r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</a:t>
            </a:r>
          </a:p>
          <a:p>
            <a:pPr eaLnBrk="1" hangingPunct="1"/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           Z</a:t>
            </a:r>
            <a:r>
              <a:rPr lang="en-US" altLang="th-TH" sz="3200" baseline="-25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i</a:t>
            </a:r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       =    131.98 k</a:t>
            </a:r>
            <a:r>
              <a:rPr lang="en-US" altLang="th-TH" sz="2400" dirty="0">
                <a:latin typeface="TH SarabunPSK" panose="020B0500040200020003" pitchFamily="34" charset="-34"/>
                <a:cs typeface="TH SarabunPSK" panose="020B0500040200020003" pitchFamily="34" charset="-34"/>
                <a:sym typeface="Symbol" panose="05050102010706020507" pitchFamily="18" charset="2"/>
              </a:rPr>
              <a:t></a:t>
            </a:r>
            <a:endParaRPr lang="en-US" altLang="th-TH" sz="2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eaLnBrk="1" hangingPunct="1"/>
            <a:r>
              <a:rPr lang="en-US" altLang="th-TH" sz="3200" dirty="0">
                <a:latin typeface="Angsana New" panose="02020603050405020304" pitchFamily="18" charset="-34"/>
                <a:sym typeface="Symbol" panose="05050102010706020507" pitchFamily="18" charset="2"/>
              </a:rPr>
              <a:t>		</a:t>
            </a:r>
          </a:p>
        </p:txBody>
      </p:sp>
      <p:grpSp>
        <p:nvGrpSpPr>
          <p:cNvPr id="17" name="กลุ่ม 16">
            <a:extLst>
              <a:ext uri="{FF2B5EF4-FFF2-40B4-BE49-F238E27FC236}">
                <a16:creationId xmlns:a16="http://schemas.microsoft.com/office/drawing/2014/main" id="{8EEFCC80-C81F-4C87-816D-531C22E236D2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8" name="Rectangle 3">
              <a:extLst>
                <a:ext uri="{FF2B5EF4-FFF2-40B4-BE49-F238E27FC236}">
                  <a16:creationId xmlns:a16="http://schemas.microsoft.com/office/drawing/2014/main" id="{5C7E2EDE-C45E-4BBE-AC72-33E53862CA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9" name="Group 13">
              <a:extLst>
                <a:ext uri="{FF2B5EF4-FFF2-40B4-BE49-F238E27FC236}">
                  <a16:creationId xmlns:a16="http://schemas.microsoft.com/office/drawing/2014/main" id="{16B5EFC8-CCA6-4EB3-A248-2791CDAEF60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20" name="Rectangle 14">
                <a:extLst>
                  <a:ext uri="{FF2B5EF4-FFF2-40B4-BE49-F238E27FC236}">
                    <a16:creationId xmlns:a16="http://schemas.microsoft.com/office/drawing/2014/main" id="{7284B695-BB04-48F2-9C86-7B8F0642F0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วงจรขยายคอมมอนคอ</a:t>
                </a:r>
                <a:r>
                  <a:rPr lang="th-TH" altLang="th-TH" sz="2800" b="1" dirty="0" err="1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ลเ</a:t>
                </a: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ลก</a:t>
                </a:r>
                <a:r>
                  <a:rPr lang="th-TH" altLang="th-TH" sz="2800" b="1" dirty="0" err="1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เต</a:t>
                </a: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อร์         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8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วงจรขยายสัญญาณขนาดเล็กทรานซิสเตอร์</a:t>
                </a:r>
              </a:p>
            </p:txBody>
          </p:sp>
          <p:pic>
            <p:nvPicPr>
              <p:cNvPr id="21" name="Picture 15">
                <a:extLst>
                  <a:ext uri="{FF2B5EF4-FFF2-40B4-BE49-F238E27FC236}">
                    <a16:creationId xmlns:a16="http://schemas.microsoft.com/office/drawing/2014/main" id="{4FEB112B-F1B0-4389-96A4-7727A871F90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90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90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90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890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890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890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31" dur="500"/>
                                        <p:tgtEl>
                                          <p:spTgt spid="890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34" dur="500"/>
                                        <p:tgtEl>
                                          <p:spTgt spid="890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ตัวแทนหมายเลขภาพนิ่ง 5">
            <a:extLst>
              <a:ext uri="{FF2B5EF4-FFF2-40B4-BE49-F238E27FC236}">
                <a16:creationId xmlns:a16="http://schemas.microsoft.com/office/drawing/2014/main" id="{B4FA378F-F6FF-4920-B273-D59470EC0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3703110-58D4-43E6-9CBF-60802FA9F59F}" type="slidenum">
              <a:rPr lang="en-US" altLang="th-TH" sz="1400"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39</a:t>
            </a:fld>
            <a:endParaRPr lang="th-TH" altLang="th-TH" sz="1400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52228" name="Rectangle 3">
            <a:extLst>
              <a:ext uri="{FF2B5EF4-FFF2-40B4-BE49-F238E27FC236}">
                <a16:creationId xmlns:a16="http://schemas.microsoft.com/office/drawing/2014/main" id="{781D4A48-0C4B-4F4C-A6B8-74D7DE3E9F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39338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endParaRPr lang="th-TH" altLang="th-TH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graphicFrame>
        <p:nvGraphicFramePr>
          <p:cNvPr id="90119" name="Object 7">
            <a:extLst>
              <a:ext uri="{FF2B5EF4-FFF2-40B4-BE49-F238E27FC236}">
                <a16:creationId xmlns:a16="http://schemas.microsoft.com/office/drawing/2014/main" id="{CB30867D-FE7C-45C8-9B60-BD7804611EE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648200" y="4025900"/>
          <a:ext cx="3449638" cy="108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55" name="สมการ" r:id="rId3" imgW="1600200" imgH="508000" progId="Equation.3">
                  <p:embed/>
                </p:oleObj>
              </mc:Choice>
              <mc:Fallback>
                <p:oleObj name="สมการ" r:id="rId3" imgW="1600200" imgH="5080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4025900"/>
                        <a:ext cx="3449638" cy="10890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0124" name="Rectangle 12">
            <a:extLst>
              <a:ext uri="{FF2B5EF4-FFF2-40B4-BE49-F238E27FC236}">
                <a16:creationId xmlns:a16="http://schemas.microsoft.com/office/drawing/2014/main" id="{FFE35164-DD3C-48E0-81E3-C09A0E74F8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4438" y="5516563"/>
            <a:ext cx="2405062" cy="641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r>
              <a:rPr lang="en-US" altLang="th-TH" sz="3600">
                <a:latin typeface="Angsana New" panose="02020603050405020304" pitchFamily="18" charset="-34"/>
              </a:rPr>
              <a:t>Av	   =  0.996 </a:t>
            </a:r>
            <a:endParaRPr lang="en-US" altLang="th-TH" sz="360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graphicFrame>
        <p:nvGraphicFramePr>
          <p:cNvPr id="90125" name="Object 13">
            <a:extLst>
              <a:ext uri="{FF2B5EF4-FFF2-40B4-BE49-F238E27FC236}">
                <a16:creationId xmlns:a16="http://schemas.microsoft.com/office/drawing/2014/main" id="{3B9627F3-142D-4D09-840D-C1B8CC0479D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81288" y="2157413"/>
          <a:ext cx="3049587" cy="1065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56" name="สมการ" r:id="rId5" imgW="1435100" imgH="508000" progId="Equation.3">
                  <p:embed/>
                </p:oleObj>
              </mc:Choice>
              <mc:Fallback>
                <p:oleObj name="สมการ" r:id="rId5" imgW="1435100" imgH="5080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81288" y="2157413"/>
                        <a:ext cx="3049587" cy="106521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0127" name="Rectangle 15">
            <a:extLst>
              <a:ext uri="{FF2B5EF4-FFF2-40B4-BE49-F238E27FC236}">
                <a16:creationId xmlns:a16="http://schemas.microsoft.com/office/drawing/2014/main" id="{B798A50E-2068-4012-B775-ABBCDB167A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5875" y="3213100"/>
            <a:ext cx="2860675" cy="641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r>
              <a:rPr lang="en-US" altLang="th-TH" sz="3600">
                <a:latin typeface="Angsana New" panose="02020603050405020304" pitchFamily="18" charset="-34"/>
              </a:rPr>
              <a:t>Zo</a:t>
            </a:r>
            <a:r>
              <a:rPr lang="en-US" altLang="th-TH" sz="1600">
                <a:latin typeface="Verdana" panose="020B0604030504040204" pitchFamily="34" charset="0"/>
              </a:rPr>
              <a:t>  </a:t>
            </a:r>
            <a:r>
              <a:rPr lang="en-US" altLang="th-TH" sz="3600">
                <a:latin typeface="Angsana New" panose="02020603050405020304" pitchFamily="18" charset="-34"/>
              </a:rPr>
              <a:t>=   12.9 </a:t>
            </a:r>
            <a:r>
              <a:rPr lang="en-US" altLang="th-TH">
                <a:latin typeface="Arial" panose="020B0604020202020204" pitchFamily="34" charset="0"/>
                <a:cs typeface="Angsana New" panose="02020603050405020304" pitchFamily="18" charset="-34"/>
                <a:sym typeface="Symbol" panose="05050102010706020507" pitchFamily="18" charset="2"/>
              </a:rPr>
              <a:t></a:t>
            </a:r>
          </a:p>
        </p:txBody>
      </p:sp>
      <p:graphicFrame>
        <p:nvGraphicFramePr>
          <p:cNvPr id="90128" name="Object 16">
            <a:extLst>
              <a:ext uri="{FF2B5EF4-FFF2-40B4-BE49-F238E27FC236}">
                <a16:creationId xmlns:a16="http://schemas.microsoft.com/office/drawing/2014/main" id="{C8495552-925B-4E4A-A1FC-BDE65DC5D2A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06688" y="1222375"/>
          <a:ext cx="1874837" cy="1058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57" name="สมการ" r:id="rId7" imgW="901700" imgH="508000" progId="Equation.3">
                  <p:embed/>
                </p:oleObj>
              </mc:Choice>
              <mc:Fallback>
                <p:oleObj name="สมการ" r:id="rId7" imgW="901700" imgH="5080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6688" y="1222375"/>
                        <a:ext cx="1874837" cy="10588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FF33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129" name="Object 17">
            <a:extLst>
              <a:ext uri="{FF2B5EF4-FFF2-40B4-BE49-F238E27FC236}">
                <a16:creationId xmlns:a16="http://schemas.microsoft.com/office/drawing/2014/main" id="{EDCD4DFE-21B2-4275-B16D-79CC65C7206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12875" y="3971925"/>
          <a:ext cx="2811463" cy="1309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58" name="สมการ" r:id="rId9" imgW="1206500" imgH="558800" progId="Equation.3">
                  <p:embed/>
                </p:oleObj>
              </mc:Choice>
              <mc:Fallback>
                <p:oleObj name="สมการ" r:id="rId9" imgW="1206500" imgH="55880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2875" y="3971925"/>
                        <a:ext cx="2811463" cy="130968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FF33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9" name="กลุ่ม 18">
            <a:extLst>
              <a:ext uri="{FF2B5EF4-FFF2-40B4-BE49-F238E27FC236}">
                <a16:creationId xmlns:a16="http://schemas.microsoft.com/office/drawing/2014/main" id="{0FA25CCC-EDFE-423F-AC97-B72F15B5BDE1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0" name="Rectangle 3">
              <a:extLst>
                <a:ext uri="{FF2B5EF4-FFF2-40B4-BE49-F238E27FC236}">
                  <a16:creationId xmlns:a16="http://schemas.microsoft.com/office/drawing/2014/main" id="{BFD00844-2213-45ED-B5DF-F1723CAB12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21" name="Group 13">
              <a:extLst>
                <a:ext uri="{FF2B5EF4-FFF2-40B4-BE49-F238E27FC236}">
                  <a16:creationId xmlns:a16="http://schemas.microsoft.com/office/drawing/2014/main" id="{F2F1BB55-D050-405D-884E-82DAA0291ED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22" name="Rectangle 14">
                <a:extLst>
                  <a:ext uri="{FF2B5EF4-FFF2-40B4-BE49-F238E27FC236}">
                    <a16:creationId xmlns:a16="http://schemas.microsoft.com/office/drawing/2014/main" id="{1EB49B0D-DCD0-4CE1-8B98-86A6527235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วงจรขยายคอมมอนคอ</a:t>
                </a:r>
                <a:r>
                  <a:rPr lang="th-TH" altLang="th-TH" sz="2800" b="1" dirty="0" err="1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ลเ</a:t>
                </a: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ลก</a:t>
                </a:r>
                <a:r>
                  <a:rPr lang="th-TH" altLang="th-TH" sz="2800" b="1" dirty="0" err="1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เต</a:t>
                </a: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อร์         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8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วงจรขยายสัญญาณขนาดเล็กทรานซิสเตอร์</a:t>
                </a:r>
              </a:p>
            </p:txBody>
          </p:sp>
          <p:pic>
            <p:nvPicPr>
              <p:cNvPr id="23" name="Picture 15">
                <a:extLst>
                  <a:ext uri="{FF2B5EF4-FFF2-40B4-BE49-F238E27FC236}">
                    <a16:creationId xmlns:a16="http://schemas.microsoft.com/office/drawing/2014/main" id="{4EF89BF6-D751-4F74-8CE6-F5FCD501474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0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0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90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0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0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0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0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0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90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24" grpId="0" animBg="1"/>
      <p:bldP spid="9012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ตัวแทนหมายเลขภาพนิ่ง 5">
            <a:extLst>
              <a:ext uri="{FF2B5EF4-FFF2-40B4-BE49-F238E27FC236}">
                <a16:creationId xmlns:a16="http://schemas.microsoft.com/office/drawing/2014/main" id="{17E9B707-C941-487D-8AB7-B2912968D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05559A7-E105-4A02-ABE8-C6B68EB42277}" type="slidenum">
              <a:rPr lang="en-US" altLang="th-TH" sz="1400"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40</a:t>
            </a:fld>
            <a:endParaRPr lang="th-TH" altLang="th-TH" sz="1400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9ED191D0-AFF8-40A1-854E-048C1E835F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endParaRPr lang="th-TH" altLang="th-TH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49157" name="Rectangle 7">
            <a:extLst>
              <a:ext uri="{FF2B5EF4-FFF2-40B4-BE49-F238E27FC236}">
                <a16:creationId xmlns:a16="http://schemas.microsoft.com/office/drawing/2014/main" id="{7EF844A2-0ED7-4C43-AEF3-A82D1F0E6E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39338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endParaRPr lang="th-TH" altLang="th-TH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87049" name="Rectangle 9">
            <a:extLst>
              <a:ext uri="{FF2B5EF4-FFF2-40B4-BE49-F238E27FC236}">
                <a16:creationId xmlns:a16="http://schemas.microsoft.com/office/drawing/2014/main" id="{5D5C7B85-F348-4076-893B-E5F802F161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6688" y="2495550"/>
            <a:ext cx="6663704" cy="206210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indent="457200">
              <a:tabLst>
                <a:tab pos="1143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tabLst>
                <a:tab pos="1143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tabLst>
                <a:tab pos="1143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tabLst>
                <a:tab pos="1143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tabLst>
                <a:tab pos="1143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1143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1143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1143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1143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>
              <a:buFontTx/>
              <a:buAutoNum type="arabicPeriod"/>
            </a:pPr>
            <a:r>
              <a:rPr lang="en-US" altLang="th-TH" sz="3200" dirty="0">
                <a:solidFill>
                  <a:srgbClr val="2710CE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input impedance </a:t>
            </a:r>
            <a:r>
              <a:rPr lang="th-TH" altLang="th-TH" sz="3200" dirty="0">
                <a:solidFill>
                  <a:srgbClr val="2710CE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มีค่าสูง</a:t>
            </a:r>
            <a:endParaRPr lang="en-US" altLang="th-TH" sz="3200" dirty="0">
              <a:solidFill>
                <a:srgbClr val="2710CE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eaLnBrk="1" hangingPunct="1">
              <a:buFontTx/>
              <a:buAutoNum type="arabicPeriod"/>
            </a:pPr>
            <a:r>
              <a:rPr lang="en-US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output impedance </a:t>
            </a:r>
            <a:r>
              <a:rPr lang="th-TH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มีค่าต่ำ</a:t>
            </a:r>
            <a:endParaRPr lang="en-US" altLang="th-TH" sz="32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eaLnBrk="1" hangingPunct="1">
              <a:buFontTx/>
              <a:buAutoNum type="arabicPeriod"/>
            </a:pPr>
            <a:r>
              <a:rPr lang="th-TH" altLang="th-TH" sz="3200" dirty="0">
                <a:solidFill>
                  <a:srgbClr val="FF33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อัตราขยายทางด้านแรงดัน </a:t>
            </a:r>
            <a:r>
              <a:rPr lang="en-US" altLang="th-TH" sz="3200" dirty="0">
                <a:solidFill>
                  <a:srgbClr val="FF33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(Av) </a:t>
            </a:r>
            <a:r>
              <a:rPr lang="th-TH" altLang="th-TH" sz="3200" dirty="0">
                <a:solidFill>
                  <a:srgbClr val="FF33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มีค่าน้อยกว่า  </a:t>
            </a:r>
            <a:r>
              <a:rPr lang="en-US" altLang="th-TH" sz="3200" dirty="0">
                <a:solidFill>
                  <a:srgbClr val="FF33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</a:t>
            </a:r>
          </a:p>
          <a:p>
            <a:pPr eaLnBrk="1" hangingPunct="1">
              <a:buFontTx/>
              <a:buAutoNum type="arabicPeriod"/>
            </a:pPr>
            <a:r>
              <a:rPr lang="th-TH" altLang="th-TH" sz="3200" dirty="0">
                <a:solidFill>
                  <a:schemeClr val="hlin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รูปสัญญาณทางด้าน </a:t>
            </a:r>
            <a:r>
              <a:rPr lang="en-US" altLang="th-TH" sz="3200" dirty="0">
                <a:solidFill>
                  <a:schemeClr val="hlin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output </a:t>
            </a:r>
            <a:r>
              <a:rPr lang="th-TH" altLang="th-TH" sz="3200" dirty="0">
                <a:solidFill>
                  <a:schemeClr val="hlin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และ </a:t>
            </a:r>
            <a:r>
              <a:rPr lang="en-US" altLang="th-TH" sz="3200" dirty="0">
                <a:solidFill>
                  <a:schemeClr val="hlin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input  </a:t>
            </a:r>
            <a:r>
              <a:rPr lang="th-TH" altLang="th-TH" sz="3200" dirty="0">
                <a:solidFill>
                  <a:schemeClr val="hlin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</a:t>
            </a:r>
            <a:r>
              <a:rPr lang="th-TH" altLang="th-TH" sz="3200" dirty="0" err="1">
                <a:solidFill>
                  <a:schemeClr val="hlin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เฟส</a:t>
            </a:r>
            <a:r>
              <a:rPr lang="th-TH" altLang="th-TH" sz="3200" dirty="0">
                <a:solidFill>
                  <a:schemeClr val="hlin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ตรงกัน</a:t>
            </a:r>
            <a:r>
              <a:rPr lang="th-TH" alt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</a:p>
        </p:txBody>
      </p:sp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2244BCA2-0FEE-4F80-9428-A27F0A764CF1}"/>
              </a:ext>
            </a:extLst>
          </p:cNvPr>
          <p:cNvSpPr/>
          <p:nvPr/>
        </p:nvSpPr>
        <p:spPr>
          <a:xfrm>
            <a:off x="2051720" y="1419578"/>
            <a:ext cx="505458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th-TH" altLang="th-TH" sz="3200" b="1" dirty="0">
                <a:solidFill>
                  <a:srgbClr val="032AE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คุณสมบัติเฉพาะของ </a:t>
            </a:r>
            <a:r>
              <a:rPr lang="en-US" altLang="th-TH" sz="3200" b="1" dirty="0">
                <a:solidFill>
                  <a:srgbClr val="032AEF"/>
                </a:solidFill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Common Collector</a:t>
            </a:r>
          </a:p>
        </p:txBody>
      </p:sp>
      <p:grpSp>
        <p:nvGrpSpPr>
          <p:cNvPr id="15" name="กลุ่ม 14">
            <a:extLst>
              <a:ext uri="{FF2B5EF4-FFF2-40B4-BE49-F238E27FC236}">
                <a16:creationId xmlns:a16="http://schemas.microsoft.com/office/drawing/2014/main" id="{728F5195-C968-484E-80C5-207141594CBB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6" name="Rectangle 3">
              <a:extLst>
                <a:ext uri="{FF2B5EF4-FFF2-40B4-BE49-F238E27FC236}">
                  <a16:creationId xmlns:a16="http://schemas.microsoft.com/office/drawing/2014/main" id="{356FA187-FD7D-4D30-9BB8-59E8BAD746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7" name="Group 13">
              <a:extLst>
                <a:ext uri="{FF2B5EF4-FFF2-40B4-BE49-F238E27FC236}">
                  <a16:creationId xmlns:a16="http://schemas.microsoft.com/office/drawing/2014/main" id="{D403AD16-6624-42FB-B195-F588BA6CDD1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8" name="Rectangle 14">
                <a:extLst>
                  <a:ext uri="{FF2B5EF4-FFF2-40B4-BE49-F238E27FC236}">
                    <a16:creationId xmlns:a16="http://schemas.microsoft.com/office/drawing/2014/main" id="{F15FBAD1-F449-4EA3-8723-24EAEB69D1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วงจรขยายคอมมอนคอ</a:t>
                </a:r>
                <a:r>
                  <a:rPr lang="th-TH" altLang="th-TH" sz="2800" b="1" dirty="0" err="1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ลเ</a:t>
                </a: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ลก</a:t>
                </a:r>
                <a:r>
                  <a:rPr lang="th-TH" altLang="th-TH" sz="2800" b="1" dirty="0" err="1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เต</a:t>
                </a: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อร์          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8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วงจรขยายสัญญาณขนาดเล็กทรานซิสเตอร์</a:t>
                </a:r>
              </a:p>
            </p:txBody>
          </p:sp>
          <p:pic>
            <p:nvPicPr>
              <p:cNvPr id="19" name="Picture 15">
                <a:extLst>
                  <a:ext uri="{FF2B5EF4-FFF2-40B4-BE49-F238E27FC236}">
                    <a16:creationId xmlns:a16="http://schemas.microsoft.com/office/drawing/2014/main" id="{846D2781-D46D-453E-A4F3-08D20F1F095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7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7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70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70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70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70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70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70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ตัวแทนหมายเลขภาพนิ่ง 5">
            <a:extLst>
              <a:ext uri="{FF2B5EF4-FFF2-40B4-BE49-F238E27FC236}">
                <a16:creationId xmlns:a16="http://schemas.microsoft.com/office/drawing/2014/main" id="{3B0B932D-B866-4686-AA75-F0C653BE6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D329E5C-7BB0-4EE8-BA1D-2FF36AAFCD4D}" type="slidenum">
              <a:rPr lang="en-US" altLang="th-TH" sz="1400"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41</a:t>
            </a:fld>
            <a:endParaRPr lang="th-TH" altLang="th-TH" sz="1400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graphicFrame>
        <p:nvGraphicFramePr>
          <p:cNvPr id="53252" name="Object 6">
            <a:extLst>
              <a:ext uri="{FF2B5EF4-FFF2-40B4-BE49-F238E27FC236}">
                <a16:creationId xmlns:a16="http://schemas.microsoft.com/office/drawing/2014/main" id="{21CC3A2C-CDC0-402A-A7A5-83A618DED5D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7745722"/>
              </p:ext>
            </p:extLst>
          </p:nvPr>
        </p:nvGraphicFramePr>
        <p:xfrm>
          <a:off x="2244997" y="783367"/>
          <a:ext cx="4319588" cy="3040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65" name="Visio" r:id="rId3" imgW="2373860" imgH="1844996" progId="Visio.Drawing.11">
                  <p:embed/>
                </p:oleObj>
              </mc:Choice>
              <mc:Fallback>
                <p:oleObj name="Visio" r:id="rId3" imgW="2373860" imgH="1844996" progId="Visio.Drawing.11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44997" y="783367"/>
                        <a:ext cx="4319588" cy="30400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253" name="Rectangle 3">
            <a:extLst>
              <a:ext uri="{FF2B5EF4-FFF2-40B4-BE49-F238E27FC236}">
                <a16:creationId xmlns:a16="http://schemas.microsoft.com/office/drawing/2014/main" id="{D25F6DFA-B36A-4642-AFEB-9B122F9A8A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endParaRPr lang="th-TH" altLang="th-TH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graphicFrame>
        <p:nvGraphicFramePr>
          <p:cNvPr id="91143" name="Object 7">
            <a:extLst>
              <a:ext uri="{FF2B5EF4-FFF2-40B4-BE49-F238E27FC236}">
                <a16:creationId xmlns:a16="http://schemas.microsoft.com/office/drawing/2014/main" id="{B96217BD-2878-4492-9FD7-542947D78EF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5897948"/>
              </p:ext>
            </p:extLst>
          </p:nvPr>
        </p:nvGraphicFramePr>
        <p:xfrm>
          <a:off x="1403648" y="3789040"/>
          <a:ext cx="5495355" cy="26834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66" name="Visio" r:id="rId5" imgW="3574017" imgH="1844996" progId="Visio.Drawing.11">
                  <p:embed/>
                </p:oleObj>
              </mc:Choice>
              <mc:Fallback>
                <p:oleObj name="Visio" r:id="rId5" imgW="3574017" imgH="1844996" progId="Visio.Drawing.11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648" y="3789040"/>
                        <a:ext cx="5495355" cy="268347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กลุ่ม 6">
            <a:extLst>
              <a:ext uri="{FF2B5EF4-FFF2-40B4-BE49-F238E27FC236}">
                <a16:creationId xmlns:a16="http://schemas.microsoft.com/office/drawing/2014/main" id="{5F0C6239-9BAD-4DA8-BA94-15D8A09CFEB9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8" name="Rectangle 3">
              <a:extLst>
                <a:ext uri="{FF2B5EF4-FFF2-40B4-BE49-F238E27FC236}">
                  <a16:creationId xmlns:a16="http://schemas.microsoft.com/office/drawing/2014/main" id="{403506A9-D95C-42F7-B0F9-854181903D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9" name="Group 13">
              <a:extLst>
                <a:ext uri="{FF2B5EF4-FFF2-40B4-BE49-F238E27FC236}">
                  <a16:creationId xmlns:a16="http://schemas.microsoft.com/office/drawing/2014/main" id="{44040E43-2F9E-44DD-9E94-10B78A0CC71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0" name="Rectangle 14">
                <a:extLst>
                  <a:ext uri="{FF2B5EF4-FFF2-40B4-BE49-F238E27FC236}">
                    <a16:creationId xmlns:a16="http://schemas.microsoft.com/office/drawing/2014/main" id="{8CA0AEDB-A0CC-4564-915F-A23E86B6CB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วงจรขยายคอมมอนเบส</a:t>
                </a:r>
                <a:r>
                  <a:rPr lang="en-US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(Common Base)</a:t>
                </a: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8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วงจรขยายสัญญาณขนาดเล็กทรานซิสเตอร์</a:t>
                </a:r>
              </a:p>
            </p:txBody>
          </p:sp>
          <p:pic>
            <p:nvPicPr>
              <p:cNvPr id="11" name="Picture 15">
                <a:extLst>
                  <a:ext uri="{FF2B5EF4-FFF2-40B4-BE49-F238E27FC236}">
                    <a16:creationId xmlns:a16="http://schemas.microsoft.com/office/drawing/2014/main" id="{524AAEF3-C274-4D67-A8DD-0A07A9BC68E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1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ตัวแทนหมายเลขภาพนิ่ง 5">
            <a:extLst>
              <a:ext uri="{FF2B5EF4-FFF2-40B4-BE49-F238E27FC236}">
                <a16:creationId xmlns:a16="http://schemas.microsoft.com/office/drawing/2014/main" id="{E57067B4-C233-4B87-9928-C034A70BB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2D94665-1521-460F-BC54-A756F193A0E3}" type="slidenum">
              <a:rPr lang="en-US" altLang="th-TH" sz="1400"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42</a:t>
            </a:fld>
            <a:endParaRPr lang="th-TH" altLang="th-TH" sz="1400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graphicFrame>
        <p:nvGraphicFramePr>
          <p:cNvPr id="92166" name="Object 6">
            <a:extLst>
              <a:ext uri="{FF2B5EF4-FFF2-40B4-BE49-F238E27FC236}">
                <a16:creationId xmlns:a16="http://schemas.microsoft.com/office/drawing/2014/main" id="{FF357CF1-4AB6-4F6A-B993-AD6917245D5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11413" y="3889375"/>
          <a:ext cx="2955925" cy="1268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91" name="สมการ" r:id="rId3" imgW="1295400" imgH="558800" progId="Equation.3">
                  <p:embed/>
                </p:oleObj>
              </mc:Choice>
              <mc:Fallback>
                <p:oleObj name="สมการ" r:id="rId3" imgW="1295400" imgH="5588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413" y="3889375"/>
                        <a:ext cx="2955925" cy="1268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168" name="Rectangle 8">
            <a:extLst>
              <a:ext uri="{FF2B5EF4-FFF2-40B4-BE49-F238E27FC236}">
                <a16:creationId xmlns:a16="http://schemas.microsoft.com/office/drawing/2014/main" id="{E3B0C3B0-AC7F-4D7C-817F-3198589D8E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4075" y="1484313"/>
            <a:ext cx="38417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r>
              <a:rPr lang="en-US" altLang="th-TH" sz="3600">
                <a:latin typeface="TH SarabunPSK" panose="020B0500040200020003" pitchFamily="34" charset="-34"/>
                <a:cs typeface="TH SarabunPSK" panose="020B0500040200020003" pitchFamily="34" charset="-34"/>
              </a:rPr>
              <a:t>Zi	   =   R</a:t>
            </a:r>
            <a:r>
              <a:rPr lang="en-US" altLang="th-TH" sz="3600" baseline="-25000">
                <a:latin typeface="TH SarabunPSK" panose="020B0500040200020003" pitchFamily="34" charset="-34"/>
                <a:cs typeface="TH SarabunPSK" panose="020B0500040200020003" pitchFamily="34" charset="-34"/>
              </a:rPr>
              <a:t>E</a:t>
            </a:r>
            <a:r>
              <a:rPr lang="en-US" altLang="th-TH" sz="3600">
                <a:latin typeface="TH SarabunPSK" panose="020B0500040200020003" pitchFamily="34" charset="-34"/>
                <a:cs typeface="TH SarabunPSK" panose="020B0500040200020003" pitchFamily="34" charset="-34"/>
              </a:rPr>
              <a:t> //  h</a:t>
            </a:r>
            <a:r>
              <a:rPr lang="en-US" altLang="th-TH" sz="3600" baseline="-25000">
                <a:latin typeface="TH SarabunPSK" panose="020B0500040200020003" pitchFamily="34" charset="-34"/>
                <a:cs typeface="TH SarabunPSK" panose="020B0500040200020003" pitchFamily="34" charset="-34"/>
              </a:rPr>
              <a:t>ib</a:t>
            </a:r>
          </a:p>
          <a:p>
            <a:pPr eaLnBrk="1" hangingPunct="1"/>
            <a:r>
              <a:rPr lang="en-US" altLang="th-TH" sz="3600">
                <a:latin typeface="TH SarabunPSK" panose="020B0500040200020003" pitchFamily="34" charset="-34"/>
                <a:cs typeface="TH SarabunPSK" panose="020B0500040200020003" pitchFamily="34" charset="-34"/>
              </a:rPr>
              <a:t>Zo	   =   R</a:t>
            </a:r>
            <a:r>
              <a:rPr lang="en-US" altLang="th-TH" sz="3600" baseline="-25000">
                <a:latin typeface="TH SarabunPSK" panose="020B0500040200020003" pitchFamily="34" charset="-34"/>
                <a:cs typeface="TH SarabunPSK" panose="020B0500040200020003" pitchFamily="34" charset="-34"/>
              </a:rPr>
              <a:t>C</a:t>
            </a:r>
            <a:r>
              <a:rPr lang="en-US" altLang="th-TH" sz="3600">
                <a:latin typeface="TH SarabunPSK" panose="020B0500040200020003" pitchFamily="34" charset="-34"/>
                <a:cs typeface="TH SarabunPSK" panose="020B0500040200020003" pitchFamily="34" charset="-34"/>
              </a:rPr>
              <a:t>	</a:t>
            </a:r>
            <a:r>
              <a:rPr lang="en-US" altLang="th-TH" sz="3600">
                <a:latin typeface="Angsana New" panose="02020603050405020304" pitchFamily="18" charset="-34"/>
              </a:rPr>
              <a:t>	</a:t>
            </a:r>
            <a:endParaRPr lang="en-US" altLang="th-TH" sz="360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92169" name="Rectangle 9">
            <a:extLst>
              <a:ext uri="{FF2B5EF4-FFF2-40B4-BE49-F238E27FC236}">
                <a16:creationId xmlns:a16="http://schemas.microsoft.com/office/drawing/2014/main" id="{9221D853-60A5-4958-A868-5C8B408998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1050" y="2703513"/>
            <a:ext cx="4692650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72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r>
              <a:rPr lang="en-US" altLang="th-TH" sz="3600">
                <a:latin typeface="TH SarabunPSK" panose="020B0500040200020003" pitchFamily="34" charset="-34"/>
                <a:cs typeface="TH SarabunPSK" panose="020B0500040200020003" pitchFamily="34" charset="-34"/>
              </a:rPr>
              <a:t>Vo	    =   -I</a:t>
            </a:r>
            <a:r>
              <a:rPr lang="en-US" altLang="th-TH" sz="3600" baseline="-25000">
                <a:latin typeface="TH SarabunPSK" panose="020B0500040200020003" pitchFamily="34" charset="-34"/>
                <a:cs typeface="TH SarabunPSK" panose="020B0500040200020003" pitchFamily="34" charset="-34"/>
              </a:rPr>
              <a:t>C</a:t>
            </a:r>
            <a:r>
              <a:rPr lang="en-US" altLang="th-TH">
                <a:latin typeface="TH SarabunPSK" panose="020B0500040200020003" pitchFamily="34" charset="-34"/>
                <a:cs typeface="TH SarabunPSK" panose="020B0500040200020003" pitchFamily="34" charset="-34"/>
              </a:rPr>
              <a:t>·</a:t>
            </a:r>
            <a:r>
              <a:rPr lang="en-US" altLang="th-TH" sz="3600">
                <a:latin typeface="TH SarabunPSK" panose="020B0500040200020003" pitchFamily="34" charset="-34"/>
                <a:cs typeface="TH SarabunPSK" panose="020B0500040200020003" pitchFamily="34" charset="-34"/>
              </a:rPr>
              <a:t>R</a:t>
            </a:r>
            <a:r>
              <a:rPr lang="en-US" altLang="th-TH" sz="3600" baseline="-25000">
                <a:latin typeface="TH SarabunPSK" panose="020B0500040200020003" pitchFamily="34" charset="-34"/>
                <a:cs typeface="TH SarabunPSK" panose="020B0500040200020003" pitchFamily="34" charset="-34"/>
              </a:rPr>
              <a:t>C</a:t>
            </a:r>
            <a:r>
              <a:rPr lang="en-US" altLang="th-TH" sz="3600">
                <a:latin typeface="TH SarabunPSK" panose="020B0500040200020003" pitchFamily="34" charset="-34"/>
                <a:cs typeface="TH SarabunPSK" panose="020B0500040200020003" pitchFamily="34" charset="-34"/>
              </a:rPr>
              <a:t>	=  - h</a:t>
            </a:r>
            <a:r>
              <a:rPr lang="en-US" altLang="th-TH" sz="3600" baseline="-25000">
                <a:latin typeface="TH SarabunPSK" panose="020B0500040200020003" pitchFamily="34" charset="-34"/>
                <a:cs typeface="TH SarabunPSK" panose="020B0500040200020003" pitchFamily="34" charset="-34"/>
              </a:rPr>
              <a:t>fb</a:t>
            </a:r>
            <a:r>
              <a:rPr lang="en-US" altLang="th-TH">
                <a:latin typeface="TH SarabunPSK" panose="020B0500040200020003" pitchFamily="34" charset="-34"/>
                <a:cs typeface="TH SarabunPSK" panose="020B0500040200020003" pitchFamily="34" charset="-34"/>
              </a:rPr>
              <a:t>·</a:t>
            </a:r>
            <a:r>
              <a:rPr lang="en-US" altLang="th-TH" sz="3600">
                <a:latin typeface="TH SarabunPSK" panose="020B0500040200020003" pitchFamily="34" charset="-34"/>
                <a:cs typeface="TH SarabunPSK" panose="020B0500040200020003" pitchFamily="34" charset="-34"/>
              </a:rPr>
              <a:t>i</a:t>
            </a:r>
            <a:r>
              <a:rPr lang="en-US" altLang="th-TH" sz="3600" baseline="-25000">
                <a:latin typeface="TH SarabunPSK" panose="020B0500040200020003" pitchFamily="34" charset="-34"/>
                <a:cs typeface="TH SarabunPSK" panose="020B0500040200020003" pitchFamily="34" charset="-34"/>
              </a:rPr>
              <a:t>e</a:t>
            </a:r>
            <a:r>
              <a:rPr lang="en-US" altLang="th-TH" sz="3600">
                <a:latin typeface="TH SarabunPSK" panose="020B0500040200020003" pitchFamily="34" charset="-34"/>
                <a:cs typeface="TH SarabunPSK" panose="020B0500040200020003" pitchFamily="34" charset="-34"/>
              </a:rPr>
              <a:t>) </a:t>
            </a:r>
            <a:r>
              <a:rPr lang="en-US" altLang="th-TH">
                <a:latin typeface="TH SarabunPSK" panose="020B0500040200020003" pitchFamily="34" charset="-34"/>
                <a:cs typeface="TH SarabunPSK" panose="020B0500040200020003" pitchFamily="34" charset="-34"/>
              </a:rPr>
              <a:t>·</a:t>
            </a:r>
            <a:r>
              <a:rPr lang="en-US" altLang="th-TH" sz="3600">
                <a:latin typeface="TH SarabunPSK" panose="020B0500040200020003" pitchFamily="34" charset="-34"/>
                <a:cs typeface="TH SarabunPSK" panose="020B0500040200020003" pitchFamily="34" charset="-34"/>
              </a:rPr>
              <a:t>R</a:t>
            </a:r>
            <a:r>
              <a:rPr lang="en-US" altLang="th-TH" sz="3600" baseline="-25000">
                <a:latin typeface="TH SarabunPSK" panose="020B0500040200020003" pitchFamily="34" charset="-34"/>
                <a:cs typeface="TH SarabunPSK" panose="020B0500040200020003" pitchFamily="34" charset="-34"/>
              </a:rPr>
              <a:t>C</a:t>
            </a:r>
          </a:p>
          <a:p>
            <a:pPr eaLnBrk="1" hangingPunct="1"/>
            <a:r>
              <a:rPr lang="en-US" altLang="th-TH" sz="3600">
                <a:latin typeface="TH SarabunPSK" panose="020B0500040200020003" pitchFamily="34" charset="-34"/>
                <a:cs typeface="TH SarabunPSK" panose="020B0500040200020003" pitchFamily="34" charset="-34"/>
              </a:rPr>
              <a:t>Vi	    =    i</a:t>
            </a:r>
            <a:r>
              <a:rPr lang="en-US" altLang="th-TH" sz="3600" baseline="-25000">
                <a:latin typeface="TH SarabunPSK" panose="020B0500040200020003" pitchFamily="34" charset="-34"/>
                <a:cs typeface="TH SarabunPSK" panose="020B0500040200020003" pitchFamily="34" charset="-34"/>
              </a:rPr>
              <a:t>b</a:t>
            </a:r>
            <a:r>
              <a:rPr lang="en-US" altLang="th-TH">
                <a:latin typeface="TH SarabunPSK" panose="020B0500040200020003" pitchFamily="34" charset="-34"/>
                <a:cs typeface="TH SarabunPSK" panose="020B0500040200020003" pitchFamily="34" charset="-34"/>
              </a:rPr>
              <a:t>·</a:t>
            </a:r>
            <a:r>
              <a:rPr lang="en-US" altLang="th-TH" sz="3600">
                <a:latin typeface="TH SarabunPSK" panose="020B0500040200020003" pitchFamily="34" charset="-34"/>
                <a:cs typeface="TH SarabunPSK" panose="020B0500040200020003" pitchFamily="34" charset="-34"/>
              </a:rPr>
              <a:t>h</a:t>
            </a:r>
            <a:r>
              <a:rPr lang="en-US" altLang="th-TH" sz="3600" baseline="-25000">
                <a:latin typeface="TH SarabunPSK" panose="020B0500040200020003" pitchFamily="34" charset="-34"/>
                <a:cs typeface="TH SarabunPSK" panose="020B0500040200020003" pitchFamily="34" charset="-34"/>
              </a:rPr>
              <a:t>ib</a:t>
            </a:r>
          </a:p>
        </p:txBody>
      </p:sp>
      <p:sp>
        <p:nvSpPr>
          <p:cNvPr id="92171" name="Rectangle 11">
            <a:extLst>
              <a:ext uri="{FF2B5EF4-FFF2-40B4-BE49-F238E27FC236}">
                <a16:creationId xmlns:a16="http://schemas.microsoft.com/office/drawing/2014/main" id="{072DB248-DB46-47F8-82AF-CA16F67200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5097463"/>
            <a:ext cx="338296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r>
              <a:rPr lang="th-TH" altLang="th-TH" sz="3600">
                <a:latin typeface="TH SarabunPSK" panose="020B0500040200020003" pitchFamily="34" charset="-34"/>
                <a:cs typeface="TH SarabunPSK" panose="020B0500040200020003" pitchFamily="34" charset="-34"/>
              </a:rPr>
              <a:t>จากโครงสร้าง  </a:t>
            </a:r>
            <a:r>
              <a:rPr lang="en-US" altLang="th-TH" sz="3600">
                <a:latin typeface="TH SarabunPSK" panose="020B0500040200020003" pitchFamily="34" charset="-34"/>
                <a:cs typeface="TH SarabunPSK" panose="020B0500040200020003" pitchFamily="34" charset="-34"/>
              </a:rPr>
              <a:t>h</a:t>
            </a:r>
            <a:r>
              <a:rPr lang="en-US" altLang="th-TH" sz="3600" baseline="-25000">
                <a:latin typeface="TH SarabunPSK" panose="020B0500040200020003" pitchFamily="34" charset="-34"/>
                <a:cs typeface="TH SarabunPSK" panose="020B0500040200020003" pitchFamily="34" charset="-34"/>
              </a:rPr>
              <a:t>fb</a:t>
            </a:r>
            <a:r>
              <a:rPr lang="en-US" altLang="th-TH" sz="3600">
                <a:latin typeface="TH SarabunPSK" panose="020B0500040200020003" pitchFamily="34" charset="-34"/>
                <a:cs typeface="TH SarabunPSK" panose="020B0500040200020003" pitchFamily="34" charset="-34"/>
              </a:rPr>
              <a:t>  =  -1                                            </a:t>
            </a:r>
          </a:p>
        </p:txBody>
      </p:sp>
      <p:graphicFrame>
        <p:nvGraphicFramePr>
          <p:cNvPr id="92172" name="Object 12">
            <a:extLst>
              <a:ext uri="{FF2B5EF4-FFF2-40B4-BE49-F238E27FC236}">
                <a16:creationId xmlns:a16="http://schemas.microsoft.com/office/drawing/2014/main" id="{303523B3-B139-4C43-A07F-4ACE86BA41F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57700" y="5268913"/>
          <a:ext cx="1420813" cy="1268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92" name="สมการ" r:id="rId5" imgW="622030" imgH="558558" progId="Equation.3">
                  <p:embed/>
                </p:oleObj>
              </mc:Choice>
              <mc:Fallback>
                <p:oleObj name="สมการ" r:id="rId5" imgW="622030" imgH="558558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57700" y="5268913"/>
                        <a:ext cx="1420813" cy="1268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กลุ่ม 9">
            <a:extLst>
              <a:ext uri="{FF2B5EF4-FFF2-40B4-BE49-F238E27FC236}">
                <a16:creationId xmlns:a16="http://schemas.microsoft.com/office/drawing/2014/main" id="{CBC7C043-9558-4710-B895-E4C526EC54C6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1" name="Rectangle 3">
              <a:extLst>
                <a:ext uri="{FF2B5EF4-FFF2-40B4-BE49-F238E27FC236}">
                  <a16:creationId xmlns:a16="http://schemas.microsoft.com/office/drawing/2014/main" id="{EC2D0DD8-AFC4-414D-9E40-CEB4A3A39B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12" name="Group 13">
              <a:extLst>
                <a:ext uri="{FF2B5EF4-FFF2-40B4-BE49-F238E27FC236}">
                  <a16:creationId xmlns:a16="http://schemas.microsoft.com/office/drawing/2014/main" id="{20A1B594-6A34-4804-9D77-2D6E5D1FBB4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3" name="Rectangle 14">
                <a:extLst>
                  <a:ext uri="{FF2B5EF4-FFF2-40B4-BE49-F238E27FC236}">
                    <a16:creationId xmlns:a16="http://schemas.microsoft.com/office/drawing/2014/main" id="{01FAF815-C4BB-4832-847E-5C40A7D254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วงจรขยายคอมมอนเบส</a:t>
                </a:r>
                <a:r>
                  <a:rPr lang="en-US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(Common Base)</a:t>
                </a: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8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วงจรขยายสัญญาณขนาดเล็กทรานซิสเตอร์</a:t>
                </a:r>
              </a:p>
            </p:txBody>
          </p:sp>
          <p:pic>
            <p:nvPicPr>
              <p:cNvPr id="14" name="Picture 15">
                <a:extLst>
                  <a:ext uri="{FF2B5EF4-FFF2-40B4-BE49-F238E27FC236}">
                    <a16:creationId xmlns:a16="http://schemas.microsoft.com/office/drawing/2014/main" id="{4817DA89-343D-4FF0-B921-C5243F105B5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1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92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921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92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2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2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92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71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ตัวแทนหมายเลขภาพนิ่ง 5">
            <a:extLst>
              <a:ext uri="{FF2B5EF4-FFF2-40B4-BE49-F238E27FC236}">
                <a16:creationId xmlns:a16="http://schemas.microsoft.com/office/drawing/2014/main" id="{748B5FCD-F884-45AF-81D5-91503A325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2D73651-7375-4C44-AAA7-8D3449D7CE2C}" type="slidenum">
              <a:rPr lang="en-US" altLang="th-TH" sz="1400">
                <a:latin typeface="Arial" panose="020B0604020202020204" pitchFamily="34" charset="0"/>
                <a:cs typeface="Angsana New" panose="02020603050405020304" pitchFamily="18" charset="-34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43</a:t>
            </a:fld>
            <a:endParaRPr lang="th-TH" altLang="th-TH" sz="1400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78390700-4CF7-4AE5-B98C-98E42C9188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endParaRPr lang="th-TH" altLang="th-TH"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93193" name="Rectangle 9">
            <a:extLst>
              <a:ext uri="{FF2B5EF4-FFF2-40B4-BE49-F238E27FC236}">
                <a16:creationId xmlns:a16="http://schemas.microsoft.com/office/drawing/2014/main" id="{45EFF124-5028-4E5C-BE68-A2C9B97085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1317625"/>
            <a:ext cx="8210550" cy="31083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tabLst>
                <a:tab pos="1143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tabLst>
                <a:tab pos="1143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tabLst>
                <a:tab pos="1143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tabLst>
                <a:tab pos="1143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tabLst>
                <a:tab pos="1143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1143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1143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1143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1143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/>
            <a:r>
              <a:rPr lang="en-US" alt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    </a:t>
            </a:r>
            <a:r>
              <a:rPr lang="th-TH" alt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คุณสมบัติเฉพาะของ</a:t>
            </a:r>
            <a:r>
              <a:rPr lang="th-TH" altLang="th-TH" sz="3600" dirty="0">
                <a:solidFill>
                  <a:schemeClr val="tx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คอมมอนเบส</a:t>
            </a:r>
            <a:r>
              <a:rPr lang="en-US" alt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</a:p>
          <a:p>
            <a:pPr eaLnBrk="1" hangingPunct="1"/>
            <a:r>
              <a:rPr lang="en-US" altLang="th-TH" sz="3600" dirty="0">
                <a:solidFill>
                  <a:srgbClr val="FF33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</a:t>
            </a:r>
            <a:r>
              <a:rPr lang="en-US" altLang="th-TH" sz="3600" dirty="0">
                <a:solidFill>
                  <a:srgbClr val="FF99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    </a:t>
            </a:r>
            <a:r>
              <a:rPr lang="en-US" altLang="th-TH" sz="4000" dirty="0">
                <a:solidFill>
                  <a:srgbClr val="FF99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input impedance </a:t>
            </a:r>
            <a:r>
              <a:rPr lang="th-TH" altLang="th-TH" sz="4000" dirty="0">
                <a:solidFill>
                  <a:srgbClr val="FF99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มีค่าต่ำ</a:t>
            </a:r>
            <a:endParaRPr lang="en-US" altLang="th-TH" sz="4000" dirty="0">
              <a:solidFill>
                <a:srgbClr val="FF99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eaLnBrk="1" hangingPunct="1"/>
            <a:r>
              <a:rPr lang="en-US" altLang="th-TH" sz="4000" dirty="0">
                <a:solidFill>
                  <a:srgbClr val="00CC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</a:t>
            </a:r>
            <a:r>
              <a:rPr lang="en-US" altLang="th-TH" sz="4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</a:t>
            </a:r>
            <a:r>
              <a:rPr lang="en-US" altLang="th-TH" sz="4000" dirty="0">
                <a:solidFill>
                  <a:srgbClr val="00CC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output impedance </a:t>
            </a:r>
            <a:r>
              <a:rPr lang="th-TH" altLang="th-TH" sz="4000" dirty="0">
                <a:solidFill>
                  <a:srgbClr val="00CC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มีค่าสูง</a:t>
            </a:r>
            <a:endParaRPr lang="en-US" altLang="th-TH" sz="4000" dirty="0">
              <a:solidFill>
                <a:srgbClr val="00CC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eaLnBrk="1" hangingPunct="1"/>
            <a:r>
              <a:rPr lang="en-US" altLang="th-TH" sz="4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</a:t>
            </a:r>
            <a:r>
              <a:rPr lang="en-US" altLang="th-TH" sz="4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</a:t>
            </a:r>
            <a:r>
              <a:rPr lang="th-TH" altLang="th-TH" sz="4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อัตราขยายทางด้านแรงดัน </a:t>
            </a:r>
            <a:r>
              <a:rPr lang="en-US" altLang="th-TH" sz="4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(Av) </a:t>
            </a:r>
            <a:r>
              <a:rPr lang="th-TH" altLang="th-TH" sz="4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มีค่าสูง</a:t>
            </a:r>
            <a:endParaRPr lang="en-US" altLang="th-TH" sz="4000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eaLnBrk="1" hangingPunct="1"/>
            <a:r>
              <a:rPr lang="en-US" altLang="th-TH" sz="4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4.   </a:t>
            </a:r>
            <a:r>
              <a:rPr lang="th-TH" altLang="th-TH" sz="4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รูปสัญญาณทางด้าน </a:t>
            </a:r>
            <a:r>
              <a:rPr lang="en-US" altLang="th-TH" sz="4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output </a:t>
            </a:r>
            <a:r>
              <a:rPr lang="th-TH" altLang="th-TH" sz="4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และ </a:t>
            </a:r>
            <a:r>
              <a:rPr lang="en-US" altLang="th-TH" sz="4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input  </a:t>
            </a:r>
            <a:r>
              <a:rPr lang="th-TH" altLang="th-TH" sz="4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มี</a:t>
            </a:r>
            <a:r>
              <a:rPr lang="th-TH" altLang="th-TH" sz="4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เฟส</a:t>
            </a:r>
            <a:r>
              <a:rPr lang="th-TH" altLang="th-TH" sz="4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ตรงกัน</a:t>
            </a:r>
            <a:r>
              <a:rPr lang="th-TH" alt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</a:p>
        </p:txBody>
      </p:sp>
      <p:grpSp>
        <p:nvGrpSpPr>
          <p:cNvPr id="7" name="กลุ่ม 6">
            <a:extLst>
              <a:ext uri="{FF2B5EF4-FFF2-40B4-BE49-F238E27FC236}">
                <a16:creationId xmlns:a16="http://schemas.microsoft.com/office/drawing/2014/main" id="{553BD914-817D-4E96-80D6-FA06FB4E6522}"/>
              </a:ext>
            </a:extLst>
          </p:cNvPr>
          <p:cNvGrpSpPr/>
          <p:nvPr/>
        </p:nvGrpSpPr>
        <p:grpSpPr>
          <a:xfrm>
            <a:off x="0" y="-6571"/>
            <a:ext cx="9144000" cy="1006128"/>
            <a:chOff x="0" y="-25400"/>
            <a:chExt cx="9144000" cy="10061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8" name="Rectangle 3">
              <a:extLst>
                <a:ext uri="{FF2B5EF4-FFF2-40B4-BE49-F238E27FC236}">
                  <a16:creationId xmlns:a16="http://schemas.microsoft.com/office/drawing/2014/main" id="{480B83F2-AB30-44C9-9630-B197E76ED1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5400"/>
              <a:ext cx="250825" cy="33655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th-TH" sz="1600">
                  <a:latin typeface="Angsana New" panose="02020603050405020304" pitchFamily="18" charset="-34"/>
                  <a:cs typeface="Cordia New" panose="020B0304020202020204" pitchFamily="34" charset="-34"/>
                </a:rPr>
                <a:t>  </a:t>
              </a:r>
              <a:endParaRPr lang="en-US" altLang="th-TH" sz="2800"/>
            </a:p>
          </p:txBody>
        </p:sp>
        <p:grpSp>
          <p:nvGrpSpPr>
            <p:cNvPr id="9" name="Group 13">
              <a:extLst>
                <a:ext uri="{FF2B5EF4-FFF2-40B4-BE49-F238E27FC236}">
                  <a16:creationId xmlns:a16="http://schemas.microsoft.com/office/drawing/2014/main" id="{D53DEC48-CA30-40DE-9469-DABCDDC38D0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980728"/>
              <a:chOff x="0" y="0"/>
              <a:chExt cx="5760" cy="430"/>
            </a:xfrm>
            <a:grpFill/>
          </p:grpSpPr>
          <p:sp>
            <p:nvSpPr>
              <p:cNvPr id="10" name="Rectangle 14">
                <a:extLst>
                  <a:ext uri="{FF2B5EF4-FFF2-40B4-BE49-F238E27FC236}">
                    <a16:creationId xmlns:a16="http://schemas.microsoft.com/office/drawing/2014/main" id="{18D71C26-1E32-4EFD-A9FF-A02C63E5DD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430"/>
              </a:xfrm>
              <a:prstGeom prst="rect">
                <a:avLst/>
              </a:prstGeom>
              <a:grpFill/>
              <a:ln w="9525">
                <a:solidFill>
                  <a:srgbClr val="92D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ngsana New" panose="02020603050405020304" pitchFamily="18" charset="-34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None/>
                  <a:defRPr/>
                </a:pP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วงจรขยายคอมมอนเบส</a:t>
                </a:r>
                <a:r>
                  <a:rPr lang="en-US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(Common Base)</a:t>
                </a:r>
                <a:r>
                  <a:rPr lang="th-TH" altLang="th-TH" sz="2800" b="1" dirty="0">
                    <a:solidFill>
                      <a:srgbClr val="C00000"/>
                    </a:solidFill>
                    <a:latin typeface="Angsana New" panose="02020603050405020304" pitchFamily="18" charset="-34"/>
                  </a:rPr>
                  <a:t>                              </a:t>
                </a:r>
                <a:r>
                  <a:rPr lang="th-TH" altLang="th-TH" sz="2800" b="1" i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หน่วยที่ 8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th-TH" altLang="th-TH" sz="2800" b="1" dirty="0">
                    <a:solidFill>
                      <a:srgbClr val="0000FF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วงจรขยายสัญญาณขนาดเล็กทรานซิสเตอร์</a:t>
                </a:r>
              </a:p>
            </p:txBody>
          </p:sp>
          <p:pic>
            <p:nvPicPr>
              <p:cNvPr id="11" name="Picture 15">
                <a:extLst>
                  <a:ext uri="{FF2B5EF4-FFF2-40B4-BE49-F238E27FC236}">
                    <a16:creationId xmlns:a16="http://schemas.microsoft.com/office/drawing/2014/main" id="{0734776A-FD99-43ED-AF10-B374BE2B035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0" y="13"/>
                <a:ext cx="612" cy="40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3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3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31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31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31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31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31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31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ชุดรูปแบบของ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ชุดรูปแบบของ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2415</TotalTime>
  <Words>1925</Words>
  <Application>Microsoft Office PowerPoint</Application>
  <PresentationFormat>นำเสนอทางหน้าจอ (4:3)</PresentationFormat>
  <Paragraphs>369</Paragraphs>
  <Slides>43</Slides>
  <Notes>9</Notes>
  <HiddenSlides>0</HiddenSlides>
  <MMClips>0</MMClips>
  <ScaleCrop>false</ScaleCrop>
  <HeadingPairs>
    <vt:vector size="8" baseType="variant">
      <vt:variant>
        <vt:lpstr>ฟอนต์ที่ถูกใช้</vt:lpstr>
      </vt:variant>
      <vt:variant>
        <vt:i4>11</vt:i4>
      </vt:variant>
      <vt:variant>
        <vt:lpstr>ธีม</vt:lpstr>
      </vt:variant>
      <vt:variant>
        <vt:i4>1</vt:i4>
      </vt:variant>
      <vt:variant>
        <vt:lpstr>เซิร์ฟเวอร์ OLE ฝังตัว</vt:lpstr>
      </vt:variant>
      <vt:variant>
        <vt:i4>3</vt:i4>
      </vt:variant>
      <vt:variant>
        <vt:lpstr>ชื่อเรื่องสไลด์</vt:lpstr>
      </vt:variant>
      <vt:variant>
        <vt:i4>43</vt:i4>
      </vt:variant>
    </vt:vector>
  </HeadingPairs>
  <TitlesOfParts>
    <vt:vector size="58" baseType="lpstr">
      <vt:lpstr>Angsana New</vt:lpstr>
      <vt:lpstr>AngsanaUPC</vt:lpstr>
      <vt:lpstr>Arial</vt:lpstr>
      <vt:lpstr>Calibri</vt:lpstr>
      <vt:lpstr>Calibri Light</vt:lpstr>
      <vt:lpstr>Cambria Math</vt:lpstr>
      <vt:lpstr>Century Gothic</vt:lpstr>
      <vt:lpstr>Symbol</vt:lpstr>
      <vt:lpstr>TH SarabunPSK</vt:lpstr>
      <vt:lpstr>Verdana</vt:lpstr>
      <vt:lpstr>Wingdings 3</vt:lpstr>
      <vt:lpstr>ธีมของ Office</vt:lpstr>
      <vt:lpstr>Visio</vt:lpstr>
      <vt:lpstr>Equation</vt:lpstr>
      <vt:lpstr>สมการ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วงจรสมมูลของทรานซิสเตอร์ (Equivalent Circuit of Transistor)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สรุปพารามิเตอร์ในวงจรสมมูลของทรานซิสเตอร์</vt:lpstr>
      <vt:lpstr>งานนำเสนอ PowerPoint</vt:lpstr>
      <vt:lpstr>งานนำเสนอ PowerPoint</vt:lpstr>
      <vt:lpstr>วงจรขยายคอมมอนอิมิตเตอร์ แบบไม่มีRE </vt:lpstr>
      <vt:lpstr>วงจรขยายคอมมอนอิมิตเตอร์ แบบไม่มีRE 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วงจรขยายและการคัปปลิงทรานซิสเตอร์</dc:title>
  <dc:creator>iLLuSioN</dc:creator>
  <cp:lastModifiedBy>นายชาตรี เริงชัยภูมิ</cp:lastModifiedBy>
  <cp:revision>89</cp:revision>
  <cp:lastPrinted>1601-01-01T00:00:00Z</cp:lastPrinted>
  <dcterms:created xsi:type="dcterms:W3CDTF">2009-08-06T03:11:31Z</dcterms:created>
  <dcterms:modified xsi:type="dcterms:W3CDTF">2022-04-14T05:19:29Z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5</vt:i4>
  </property>
</Properties>
</file>