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59"/>
  </p:notesMasterIdLst>
  <p:sldIdLst>
    <p:sldId id="256" r:id="rId2"/>
    <p:sldId id="328" r:id="rId3"/>
    <p:sldId id="257" r:id="rId4"/>
    <p:sldId id="315" r:id="rId5"/>
    <p:sldId id="280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329" r:id="rId16"/>
    <p:sldId id="268" r:id="rId17"/>
    <p:sldId id="282" r:id="rId18"/>
    <p:sldId id="269" r:id="rId19"/>
    <p:sldId id="281" r:id="rId20"/>
    <p:sldId id="270" r:id="rId21"/>
    <p:sldId id="271" r:id="rId22"/>
    <p:sldId id="273" r:id="rId23"/>
    <p:sldId id="272" r:id="rId24"/>
    <p:sldId id="274" r:id="rId25"/>
    <p:sldId id="275" r:id="rId26"/>
    <p:sldId id="276" r:id="rId27"/>
    <p:sldId id="277" r:id="rId28"/>
    <p:sldId id="278" r:id="rId29"/>
    <p:sldId id="279" r:id="rId30"/>
    <p:sldId id="330" r:id="rId31"/>
    <p:sldId id="320" r:id="rId32"/>
    <p:sldId id="321" r:id="rId33"/>
    <p:sldId id="322" r:id="rId34"/>
    <p:sldId id="323" r:id="rId35"/>
    <p:sldId id="324" r:id="rId36"/>
    <p:sldId id="325" r:id="rId37"/>
    <p:sldId id="326" r:id="rId38"/>
    <p:sldId id="306" r:id="rId39"/>
    <p:sldId id="327" r:id="rId40"/>
    <p:sldId id="286" r:id="rId41"/>
    <p:sldId id="287" r:id="rId42"/>
    <p:sldId id="307" r:id="rId43"/>
    <p:sldId id="288" r:id="rId44"/>
    <p:sldId id="289" r:id="rId45"/>
    <p:sldId id="290" r:id="rId46"/>
    <p:sldId id="291" r:id="rId47"/>
    <p:sldId id="292" r:id="rId48"/>
    <p:sldId id="294" r:id="rId49"/>
    <p:sldId id="295" r:id="rId50"/>
    <p:sldId id="318" r:id="rId51"/>
    <p:sldId id="302" r:id="rId52"/>
    <p:sldId id="296" r:id="rId53"/>
    <p:sldId id="297" r:id="rId54"/>
    <p:sldId id="298" r:id="rId55"/>
    <p:sldId id="299" r:id="rId56"/>
    <p:sldId id="303" r:id="rId57"/>
    <p:sldId id="304" r:id="rId58"/>
  </p:sldIdLst>
  <p:sldSz cx="9144000" cy="6858000" type="screen4x3"/>
  <p:notesSz cx="6858000" cy="99472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3.wmf"/><Relationship Id="rId1" Type="http://schemas.openxmlformats.org/officeDocument/2006/relationships/image" Target="../media/image21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image" Target="../media/image3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.wmf"/><Relationship Id="rId4" Type="http://schemas.openxmlformats.org/officeDocument/2006/relationships/image" Target="../media/image3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3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emf"/><Relationship Id="rId1" Type="http://schemas.openxmlformats.org/officeDocument/2006/relationships/image" Target="../media/image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.wmf"/><Relationship Id="rId4" Type="http://schemas.openxmlformats.org/officeDocument/2006/relationships/image" Target="../media/image4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3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3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7" Type="http://schemas.openxmlformats.org/officeDocument/2006/relationships/image" Target="../media/image62.emf"/><Relationship Id="rId2" Type="http://schemas.openxmlformats.org/officeDocument/2006/relationships/image" Target="../media/image57.wmf"/><Relationship Id="rId1" Type="http://schemas.openxmlformats.org/officeDocument/2006/relationships/image" Target="../media/image3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3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Relationship Id="rId9" Type="http://schemas.openxmlformats.org/officeDocument/2006/relationships/image" Target="../media/image70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71.emf"/><Relationship Id="rId1" Type="http://schemas.openxmlformats.org/officeDocument/2006/relationships/image" Target="../media/image3.wmf"/><Relationship Id="rId5" Type="http://schemas.openxmlformats.org/officeDocument/2006/relationships/image" Target="../media/image73.emf"/><Relationship Id="rId4" Type="http://schemas.openxmlformats.org/officeDocument/2006/relationships/image" Target="../media/image72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emf"/><Relationship Id="rId1" Type="http://schemas.openxmlformats.org/officeDocument/2006/relationships/image" Target="../media/image53.wmf"/><Relationship Id="rId4" Type="http://schemas.openxmlformats.org/officeDocument/2006/relationships/image" Target="../media/image7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53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2.wmf"/><Relationship Id="rId1" Type="http://schemas.openxmlformats.org/officeDocument/2006/relationships/image" Target="../media/image3.wmf"/><Relationship Id="rId4" Type="http://schemas.openxmlformats.org/officeDocument/2006/relationships/image" Target="../media/image2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4" Type="http://schemas.openxmlformats.org/officeDocument/2006/relationships/image" Target="../media/image22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2" Type="http://schemas.openxmlformats.org/officeDocument/2006/relationships/image" Target="../media/image120.wmf"/><Relationship Id="rId1" Type="http://schemas.openxmlformats.org/officeDocument/2006/relationships/image" Target="../media/image119.wmf"/><Relationship Id="rId5" Type="http://schemas.openxmlformats.org/officeDocument/2006/relationships/image" Target="../media/image122.wmf"/><Relationship Id="rId4" Type="http://schemas.openxmlformats.org/officeDocument/2006/relationships/image" Target="../media/image22.w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wmf"/><Relationship Id="rId1" Type="http://schemas.openxmlformats.org/officeDocument/2006/relationships/image" Target="../media/image1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E358B-604A-40B1-B18C-4420C2B69335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C21CD-9110-4FF0-811E-76EF70C6251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949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751AC7A-3329-463C-87A6-3142099128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CE82F6C-778C-436E-960A-206BE8B349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C50F8DA-3A5D-4605-98CA-F497C5EF49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13F71DF7-801C-43EC-A4D9-EED2A5527E96}" type="slidenum">
              <a:rPr lang="en-US" altLang="th-TH" sz="1200" smtClean="0"/>
              <a:pPr/>
              <a:t>2</a:t>
            </a:fld>
            <a:endParaRPr lang="th-TH" altLang="th-TH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18932D92-60EF-4D03-AE3F-CAE5E5135D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84CC298E-6F1A-406A-B664-688BD88D1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495307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47885B54-2F16-4731-A4EB-614CBDFC4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75C7C442-07ED-4408-9BC5-36361162F612}" type="slidenum">
              <a:rPr lang="en-US" altLang="th-TH" sz="1200" smtClean="0"/>
              <a:pPr/>
              <a:t>4</a:t>
            </a:fld>
            <a:endParaRPr lang="th-TH" altLang="th-TH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D2410D43-C686-4B00-A3E8-4889AF4E49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5FD5C854-BD25-4733-82F0-29EFE714C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59136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6C0EFED-891A-4493-B0E8-FB734F6F20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920AB86-D010-4512-92C8-7098AFA26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467F482-66E3-458F-8011-5CC337E8756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E0F7F88-1F59-4C69-98E9-BBF00810B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544E75C-6112-40A3-9D09-CBFD95FE3A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B3B5A47-AB48-4148-B4EA-A58494BCA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2C21CD-9110-4FF0-811E-76EF70C62514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6522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ตัวแทนรูปบนสไลด์ 1">
            <a:extLst>
              <a:ext uri="{FF2B5EF4-FFF2-40B4-BE49-F238E27FC236}">
                <a16:creationId xmlns:a16="http://schemas.microsoft.com/office/drawing/2014/main" id="{F2A08E0F-43A8-4FFF-92ED-BFFDA3CCFC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ตัวแทนบันทึกย่อ 2">
            <a:extLst>
              <a:ext uri="{FF2B5EF4-FFF2-40B4-BE49-F238E27FC236}">
                <a16:creationId xmlns:a16="http://schemas.microsoft.com/office/drawing/2014/main" id="{674B497E-3C4E-49EB-BC08-CABE1FB61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32772" name="ตัวแทนหมายเลขสไลด์ 3">
            <a:extLst>
              <a:ext uri="{FF2B5EF4-FFF2-40B4-BE49-F238E27FC236}">
                <a16:creationId xmlns:a16="http://schemas.microsoft.com/office/drawing/2014/main" id="{7C25C899-DA37-47C6-B730-CF27784D64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E0ED8E0E-3C49-4778-BD2A-347205707AB5}" type="slidenum">
              <a:rPr lang="en-US" altLang="th-TH" sz="1200" smtClean="0"/>
              <a:pPr/>
              <a:t>50</a:t>
            </a:fld>
            <a:endParaRPr lang="th-TH" altLang="th-TH" sz="1200"/>
          </a:p>
        </p:txBody>
      </p:sp>
    </p:spTree>
    <p:extLst>
      <p:ext uri="{BB962C8B-B14F-4D97-AF65-F5344CB8AC3E}">
        <p14:creationId xmlns:p14="http://schemas.microsoft.com/office/powerpoint/2010/main" val="974054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304E12D-4E64-46FD-A120-AB4739BA27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1738" y="698500"/>
            <a:ext cx="4652962" cy="3489325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6A6875D-1F4B-40EC-9AC0-9DA2AFC86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64413B8-52DE-4689-880B-455367EEC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ABEE8CCD-3BFF-4661-A354-3BDB942A3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6967733-B56F-4E29-BAC3-7EA00A5EC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F09C32F-E4FE-4285-994F-3F8173EA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13ECB88-C201-4F6D-BB87-BE3B71A6F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08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C87C0D4-B58D-4E11-A282-3B7CB90B5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1A40FB8-C950-473B-9069-FBCAE5DD8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79DCD19-2271-4EEB-A969-10C5CC857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E442A11-9C1D-4547-B6D8-8C85ED901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AD4D545-99C8-4C87-9022-860C819EE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FACE7E-BDDC-4AFE-9EF1-88E6EC777F9C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398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FEFFEE9-9F35-444E-A27D-78849C15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6A57C5A-3D96-4D6A-8852-8CA67322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19682C3-BB63-41E5-8DDF-A208A49B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1CCFA7B-8634-486C-9ABF-4CFF1A83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C4246F1-1DE1-44F2-8FDA-E0BC5BB6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9524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9BB374A-8F91-4830-AA6D-6C12C4CC8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E85A222-133C-4B90-9286-E7C8E892D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F75D93F-55EE-4FE7-9CDC-6572D6ADC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D3EF90A-AA63-4C2A-B83E-EEA104E73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C37CC84-1C63-4984-8C6F-0A646480B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7001049-BAD8-4408-99F0-269C8E3B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342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3BA970B-0704-408C-9AED-432F45325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AC4360E-2594-4B82-A452-83C341F27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233AC24-7549-4ACE-A9C9-7BC7BBE0F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FE41776-B592-4014-BA6F-267AFDA50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B939CE90-3F68-4724-9BA5-947929AD5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26C7EB0C-2726-4AE6-B94A-5A6765D8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4644455-A3F2-454D-B6DA-5AA6A2680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5D7B7978-7157-4B09-8775-E108C259B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909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A2D404-7E46-46E6-A0C7-8FD74645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DD1DB52-78EB-42C1-911E-F272F569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4B63862-7666-4539-89B1-659654628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A3261D96-252B-47E8-B11D-D4297F7A5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678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140C3ADE-8338-4DFD-AFF1-83FC7C1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AC0C6FAA-A3BE-4E10-BFA0-DDE5475A8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6880CA3-DB38-4C1A-858D-168620A8D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661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2B3133E-700B-4AE7-8A02-B58D7CB2E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B34FAFD-1B94-4C19-B051-7F731B4BE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CC78EE2-C65E-47ED-A40D-A4013E151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A26D5A6-D5A2-4568-9F3B-84789AEB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B56C0C5-F065-4C53-A945-F0CF9FA3A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E04955B-CF97-4235-AC1D-76426791C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222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47B3ABC-1C3F-4D16-A89F-37AC700E1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6DA87F2-6D65-4803-9000-2281BE397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16EF1F83-4722-4BEA-982F-C67ED8BBD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4658655-4B1B-46FD-B6A9-E7C901A7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8A44C5C-02DA-4D4C-A1A3-9561029D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D80971-24D3-46C2-ACFA-DED108B3E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305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C11840E-7903-45CE-99B2-912F506F1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F629228-2C77-4357-8A6E-C99D04539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978C89F-29AF-456D-87DC-9803306E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10BCA67-62B9-41C8-844F-0081CEA03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3BBCD6E-B7A7-43DF-8C61-92E2AA56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439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A70D4299-4D82-448C-B5F6-C76C115AF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B5B8B842-9D16-40EC-BBC5-97FF13884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5C67D1B-DA83-4125-8EBD-3CFEB0DD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C139048-47B1-4AA2-9E4C-32C8268DA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B3DE17B-9AED-48DE-A1CF-19E5DB53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704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ตาราง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4CB9B3-97DF-48FA-ACD0-A4C714431B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C19841-9BAE-4EE9-8C3A-66E5EBC75F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32996B-0A5E-4186-B4A1-73C53A09D1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E9A2-72C0-469A-9488-C23317A7B94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08355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E58FC963-AA27-4E7E-B667-D6D2690F3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510AE87-D85E-43F6-ABB0-B4BFBBA0D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3DFA426-F6D7-46E9-97D4-ED402A895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7A13-1E7B-453F-B09B-3FDBB948D93F}" type="datetimeFigureOut">
              <a:rPr lang="th-TH" smtClean="0"/>
              <a:t>14/04/65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DF84418-4F3D-489A-AEC5-4A9601E51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E846C7A-D59A-4261-B540-63CFA5B30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D6E25-4BF7-4A6E-A5B0-BF92783E5B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671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wmf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.png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3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5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27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3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.wmf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oleObject" Target="../embeddings/oleObject35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.wmf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6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38.e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3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3.wmf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3.wmf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6.wmf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48.e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oleObject" Target="../embeddings/oleObject57.bin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3.wmf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5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oleObject" Target="../embeddings/oleObject6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2.wmf"/><Relationship Id="rId11" Type="http://schemas.openxmlformats.org/officeDocument/2006/relationships/image" Target="../media/image54.wmf"/><Relationship Id="rId5" Type="http://schemas.openxmlformats.org/officeDocument/2006/relationships/oleObject" Target="../embeddings/oleObject60.bin"/><Relationship Id="rId10" Type="http://schemas.openxmlformats.org/officeDocument/2006/relationships/oleObject" Target="../embeddings/oleObject63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72.bin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60.wmf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2.e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3.bin"/><Relationship Id="rId10" Type="http://schemas.openxmlformats.org/officeDocument/2006/relationships/image" Target="../media/image59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6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79.bin"/><Relationship Id="rId18" Type="http://schemas.openxmlformats.org/officeDocument/2006/relationships/image" Target="../media/image69.wmf"/><Relationship Id="rId3" Type="http://schemas.openxmlformats.org/officeDocument/2006/relationships/oleObject" Target="../embeddings/oleObject74.bin"/><Relationship Id="rId21" Type="http://schemas.openxmlformats.org/officeDocument/2006/relationships/image" Target="../media/image2.png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66.wmf"/><Relationship Id="rId17" Type="http://schemas.openxmlformats.org/officeDocument/2006/relationships/oleObject" Target="../embeddings/oleObject8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8.wmf"/><Relationship Id="rId20" Type="http://schemas.openxmlformats.org/officeDocument/2006/relationships/image" Target="../media/image70.e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80.bin"/><Relationship Id="rId10" Type="http://schemas.openxmlformats.org/officeDocument/2006/relationships/image" Target="../media/image65.wmf"/><Relationship Id="rId19" Type="http://schemas.openxmlformats.org/officeDocument/2006/relationships/oleObject" Target="../embeddings/oleObject82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6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image" Target="../media/image73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1.emf"/><Relationship Id="rId12" Type="http://schemas.openxmlformats.org/officeDocument/2006/relationships/oleObject" Target="../embeddings/oleObject8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4.bin"/><Relationship Id="rId11" Type="http://schemas.openxmlformats.org/officeDocument/2006/relationships/image" Target="../media/image72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46.wmf"/><Relationship Id="rId1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4.e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7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9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image" Target="../media/image80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oleObject" Target="../embeddings/oleObject9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7.wmf"/><Relationship Id="rId11" Type="http://schemas.openxmlformats.org/officeDocument/2006/relationships/image" Target="../media/image79.wmf"/><Relationship Id="rId5" Type="http://schemas.openxmlformats.org/officeDocument/2006/relationships/oleObject" Target="../embeddings/oleObject93.bin"/><Relationship Id="rId10" Type="http://schemas.openxmlformats.org/officeDocument/2006/relationships/oleObject" Target="../embeddings/oleObject96.bin"/><Relationship Id="rId4" Type="http://schemas.openxmlformats.org/officeDocument/2006/relationships/image" Target="../media/image53.wmf"/><Relationship Id="rId9" Type="http://schemas.openxmlformats.org/officeDocument/2006/relationships/oleObject" Target="../embeddings/oleObject95.bin"/><Relationship Id="rId1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2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28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10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8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2.png"/><Relationship Id="rId4" Type="http://schemas.openxmlformats.org/officeDocument/2006/relationships/image" Target="../media/image8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2.png"/><Relationship Id="rId4" Type="http://schemas.openxmlformats.org/officeDocument/2006/relationships/image" Target="../media/image8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.png"/><Relationship Id="rId5" Type="http://schemas.openxmlformats.org/officeDocument/2006/relationships/image" Target="../media/image94.emf"/><Relationship Id="rId4" Type="http://schemas.openxmlformats.org/officeDocument/2006/relationships/oleObject" Target="../embeddings/oleObject105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2.png"/><Relationship Id="rId4" Type="http://schemas.openxmlformats.org/officeDocument/2006/relationships/image" Target="../media/image9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7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2.png"/><Relationship Id="rId4" Type="http://schemas.openxmlformats.org/officeDocument/2006/relationships/image" Target="../media/image101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06.png"/><Relationship Id="rId5" Type="http://schemas.openxmlformats.org/officeDocument/2006/relationships/image" Target="../media/image2.png"/><Relationship Id="rId4" Type="http://schemas.openxmlformats.org/officeDocument/2006/relationships/image" Target="../media/image105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08.png"/><Relationship Id="rId5" Type="http://schemas.openxmlformats.org/officeDocument/2006/relationships/image" Target="../media/image107.emf"/><Relationship Id="rId4" Type="http://schemas.openxmlformats.org/officeDocument/2006/relationships/oleObject" Target="../embeddings/oleObject11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10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7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13.png"/><Relationship Id="rId5" Type="http://schemas.openxmlformats.org/officeDocument/2006/relationships/image" Target="../media/image112.emf"/><Relationship Id="rId4" Type="http://schemas.openxmlformats.org/officeDocument/2006/relationships/oleObject" Target="../embeddings/oleObject114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.png"/><Relationship Id="rId5" Type="http://schemas.openxmlformats.org/officeDocument/2006/relationships/image" Target="../media/image115.emf"/><Relationship Id="rId4" Type="http://schemas.openxmlformats.org/officeDocument/2006/relationships/oleObject" Target="../embeddings/oleObject115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oleObject" Target="../embeddings/oleObject116.bin"/><Relationship Id="rId7" Type="http://schemas.openxmlformats.org/officeDocument/2006/relationships/oleObject" Target="../embeddings/oleObject1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17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117.bin"/><Relationship Id="rId10" Type="http://schemas.openxmlformats.org/officeDocument/2006/relationships/image" Target="../media/image22.wmf"/><Relationship Id="rId4" Type="http://schemas.openxmlformats.org/officeDocument/2006/relationships/image" Target="../media/image116.wmf"/><Relationship Id="rId9" Type="http://schemas.openxmlformats.org/officeDocument/2006/relationships/oleObject" Target="../embeddings/oleObject119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120.bin"/><Relationship Id="rId7" Type="http://schemas.openxmlformats.org/officeDocument/2006/relationships/oleObject" Target="../embeddings/oleObject122.bin"/><Relationship Id="rId12" Type="http://schemas.openxmlformats.org/officeDocument/2006/relationships/image" Target="../media/image1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20.wmf"/><Relationship Id="rId11" Type="http://schemas.openxmlformats.org/officeDocument/2006/relationships/oleObject" Target="../embeddings/oleObject124.bin"/><Relationship Id="rId5" Type="http://schemas.openxmlformats.org/officeDocument/2006/relationships/oleObject" Target="../embeddings/oleObject121.bin"/><Relationship Id="rId10" Type="http://schemas.openxmlformats.org/officeDocument/2006/relationships/image" Target="../media/image22.wmf"/><Relationship Id="rId4" Type="http://schemas.openxmlformats.org/officeDocument/2006/relationships/image" Target="../media/image119.wmf"/><Relationship Id="rId9" Type="http://schemas.openxmlformats.org/officeDocument/2006/relationships/oleObject" Target="../embeddings/oleObject123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oleObject" Target="../embeddings/oleObject125.bin"/><Relationship Id="rId7" Type="http://schemas.openxmlformats.org/officeDocument/2006/relationships/image" Target="../media/image1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18.wmf"/><Relationship Id="rId9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hyperlink" Target="http://www.google.co.th/url?sa=i&amp;rct=j&amp;q=&amp;esrc=s&amp;frm=1&amp;source=images&amp;cd=&amp;cad=rja&amp;docid=YUCTbnGOhagHCM&amp;tbnid=6zgWD0R4cLrI9M:&amp;ved=0CAUQjRw&amp;url=http%3A%2F%2Fwww.ubmthai.com%2Fleksoundsmf3%2Findex.php%3Ftopic%3D6029.31&amp;ei=mMF5UsPCMc2rrAf1s4GADA&amp;bvm=bv.55980276,d.bmk&amp;psig=AFQjCNESaYyPgd9exd7Cc2I8WOaLiUbpMQ&amp;ust=1383797295745461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สไลด์ 5">
            <a:extLst>
              <a:ext uri="{FF2B5EF4-FFF2-40B4-BE49-F238E27FC236}">
                <a16:creationId xmlns:a16="http://schemas.microsoft.com/office/drawing/2014/main" id="{CC52A9E4-AB90-404F-B439-AF3F64DE0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89481-EC36-4F72-B773-3ED0E5FE3D86}" type="slidenum">
              <a:rPr lang="en-US" altLang="th-TH"/>
              <a:pPr/>
              <a:t>1</a:t>
            </a:fld>
            <a:endParaRPr lang="th-TH" altLang="th-TH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76F32EB4-1DCD-4D4C-A940-821B49CC85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5111" y="1219991"/>
            <a:ext cx="4252839" cy="719137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r>
              <a:rPr lang="th-TH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บล็อกวงจรภาคจ่ายไฟ</a:t>
            </a:r>
          </a:p>
        </p:txBody>
      </p:sp>
      <p:graphicFrame>
        <p:nvGraphicFramePr>
          <p:cNvPr id="2051" name="Object 3">
            <a:extLst>
              <a:ext uri="{FF2B5EF4-FFF2-40B4-BE49-F238E27FC236}">
                <a16:creationId xmlns:a16="http://schemas.microsoft.com/office/drawing/2014/main" id="{37990DD8-1C50-4F96-AC9A-A3BA3CA947C4}"/>
              </a:ext>
            </a:extLst>
          </p:cNvPr>
          <p:cNvGraphicFramePr>
            <a:graphicFrameLocks noChangeAspect="1"/>
          </p:cNvGraphicFramePr>
          <p:nvPr>
            <p:ph type="subTitle" idx="1"/>
            <p:extLst>
              <p:ext uri="{D42A27DB-BD31-4B8C-83A1-F6EECF244321}">
                <p14:modId xmlns:p14="http://schemas.microsoft.com/office/powerpoint/2010/main" val="956821156"/>
              </p:ext>
            </p:extLst>
          </p:nvPr>
        </p:nvGraphicFramePr>
        <p:xfrm>
          <a:off x="250825" y="2365888"/>
          <a:ext cx="8424862" cy="396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Visio" r:id="rId4" imgW="6907294" imgH="2045804" progId="Visio.Drawing.11">
                  <p:embed/>
                </p:oleObj>
              </mc:Choice>
              <mc:Fallback>
                <p:oleObj name="Visio" r:id="rId4" imgW="6907294" imgH="2045804" progId="Visio.Drawing.11">
                  <p:embed/>
                  <p:pic>
                    <p:nvPicPr>
                      <p:cNvPr id="2051" name="Object 3">
                        <a:extLst>
                          <a:ext uri="{FF2B5EF4-FFF2-40B4-BE49-F238E27FC236}">
                            <a16:creationId xmlns:a16="http://schemas.microsoft.com/office/drawing/2014/main" id="{37990DD8-1C50-4F96-AC9A-A3BA3CA947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365888"/>
                        <a:ext cx="8424862" cy="3960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8083A0E2-75FF-4998-9810-69951700543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BF1EA877-69C3-4EB7-8372-4F3752B53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08217B29-4260-4998-BDE4-F127604788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479CDBE7-709F-4F6E-BCC0-09FF6436C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B30361D8-6262-4C03-B8EA-860FCD91FE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แทนหมายเลขสไลด์ 5">
            <a:extLst>
              <a:ext uri="{FF2B5EF4-FFF2-40B4-BE49-F238E27FC236}">
                <a16:creationId xmlns:a16="http://schemas.microsoft.com/office/drawing/2014/main" id="{729729F0-CA53-4ECD-8AD8-3186587C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B51740-6DED-4B9C-AD32-2E32B59554C7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th-TH" altLang="th-TH" sz="1400"/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77DB201B-3987-4A4A-A5F4-3CDD4BCB1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465E1960-7840-4759-8AAC-95FE7043B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1510" name="Object 5">
            <a:extLst>
              <a:ext uri="{FF2B5EF4-FFF2-40B4-BE49-F238E27FC236}">
                <a16:creationId xmlns:a16="http://schemas.microsoft.com/office/drawing/2014/main" id="{742645A2-9157-4A0A-B5EE-9ECCE09BA4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1676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สมการ" r:id="rId4" imgW="114151" imgH="215619" progId="Equation.3">
                  <p:embed/>
                </p:oleObj>
              </mc:Choice>
              <mc:Fallback>
                <p:oleObj name="สมการ" r:id="rId4" imgW="114151" imgH="215619" progId="Equation.3">
                  <p:embed/>
                  <p:pic>
                    <p:nvPicPr>
                      <p:cNvPr id="21510" name="Object 5">
                        <a:extLst>
                          <a:ext uri="{FF2B5EF4-FFF2-40B4-BE49-F238E27FC236}">
                            <a16:creationId xmlns:a16="http://schemas.microsoft.com/office/drawing/2014/main" id="{742645A2-9157-4A0A-B5EE-9ECCE09BA4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1676400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6">
            <a:extLst>
              <a:ext uri="{FF2B5EF4-FFF2-40B4-BE49-F238E27FC236}">
                <a16:creationId xmlns:a16="http://schemas.microsoft.com/office/drawing/2014/main" id="{D2890A43-4C18-4D4F-B14C-EB53857CB0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49625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สมการ" r:id="rId6" imgW="114151" imgH="215619" progId="Equation.3">
                  <p:embed/>
                </p:oleObj>
              </mc:Choice>
              <mc:Fallback>
                <p:oleObj name="สมการ" r:id="rId6" imgW="114151" imgH="215619" progId="Equation.3">
                  <p:embed/>
                  <p:pic>
                    <p:nvPicPr>
                      <p:cNvPr id="21511" name="Object 6">
                        <a:extLst>
                          <a:ext uri="{FF2B5EF4-FFF2-40B4-BE49-F238E27FC236}">
                            <a16:creationId xmlns:a16="http://schemas.microsoft.com/office/drawing/2014/main" id="{D2890A43-4C18-4D4F-B14C-EB53857CB0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496252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7">
            <a:extLst>
              <a:ext uri="{FF2B5EF4-FFF2-40B4-BE49-F238E27FC236}">
                <a16:creationId xmlns:a16="http://schemas.microsoft.com/office/drawing/2014/main" id="{B2AB93FE-9CA2-4188-A4A8-30ACA0778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81600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86F1AFBB-ADA8-41FD-A57E-A07CBF5A4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1200151"/>
            <a:ext cx="362743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Half wave rectifier</a:t>
            </a:r>
          </a:p>
        </p:txBody>
      </p:sp>
      <p:sp>
        <p:nvSpPr>
          <p:cNvPr id="21514" name="Rectangle 9">
            <a:extLst>
              <a:ext uri="{FF2B5EF4-FFF2-40B4-BE49-F238E27FC236}">
                <a16:creationId xmlns:a16="http://schemas.microsoft.com/office/drawing/2014/main" id="{B38F2EBF-640B-4316-9C38-158EDA6CB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21515" name="Rectangle 10">
            <a:extLst>
              <a:ext uri="{FF2B5EF4-FFF2-40B4-BE49-F238E27FC236}">
                <a16:creationId xmlns:a16="http://schemas.microsoft.com/office/drawing/2014/main" id="{8462E213-3DEE-4FFC-9945-76019742B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725" y="1845428"/>
            <a:ext cx="396716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 err="1">
                <a:latin typeface="Angsana New" panose="02020603050405020304" pitchFamily="18" charset="-34"/>
              </a:rPr>
              <a:t>V</a:t>
            </a:r>
            <a:r>
              <a:rPr lang="en-US" altLang="th-TH" sz="3600" baseline="-25000" dirty="0" err="1">
                <a:latin typeface="Angsana New" panose="02020603050405020304" pitchFamily="18" charset="-34"/>
              </a:rPr>
              <a:t>av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 </a:t>
            </a:r>
            <a:r>
              <a:rPr lang="en-US" altLang="th-TH" sz="3600" dirty="0">
                <a:latin typeface="Angsana New" panose="02020603050405020304" pitchFamily="18" charset="-34"/>
              </a:rPr>
              <a:t>   	=  V</a:t>
            </a:r>
            <a:r>
              <a:rPr lang="en-US" altLang="th-TH" sz="3600" baseline="-25000" dirty="0">
                <a:latin typeface="Angsana New" panose="02020603050405020304" pitchFamily="18" charset="-34"/>
              </a:rPr>
              <a:t>dc</a:t>
            </a:r>
            <a:r>
              <a:rPr lang="en-US" altLang="th-TH" sz="3600" dirty="0">
                <a:latin typeface="Angsana New" panose="02020603050405020304" pitchFamily="18" charset="-34"/>
              </a:rPr>
              <a:t>      =   0.318  </a:t>
            </a:r>
            <a:r>
              <a:rPr lang="en-US" altLang="th-TH" sz="3600" dirty="0" err="1">
                <a:latin typeface="Angsana New" panose="02020603050405020304" pitchFamily="18" charset="-34"/>
              </a:rPr>
              <a:t>Vm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</a:rPr>
              <a:t> PIV    	</a:t>
            </a:r>
            <a:r>
              <a:rPr lang="en-US" altLang="th-TH" sz="3600" dirty="0">
                <a:latin typeface="Angsana New" panose="02020603050405020304" pitchFamily="18" charset="-34"/>
                <a:sym typeface="Symbol" panose="05050102010706020507" pitchFamily="18" charset="2"/>
              </a:rPr>
              <a:t></a:t>
            </a:r>
            <a:r>
              <a:rPr lang="en-US" altLang="th-TH" sz="3600" dirty="0">
                <a:latin typeface="Angsana New" panose="02020603050405020304" pitchFamily="18" charset="-34"/>
              </a:rPr>
              <a:t>   </a:t>
            </a:r>
            <a:r>
              <a:rPr lang="en-US" altLang="th-TH" sz="3600" dirty="0" err="1">
                <a:latin typeface="Angsana New" panose="02020603050405020304" pitchFamily="18" charset="-34"/>
                <a:sym typeface="Symbol" panose="05050102010706020507" pitchFamily="18" charset="2"/>
              </a:rPr>
              <a:t>Vm</a:t>
            </a:r>
            <a:endParaRPr lang="en-US" altLang="th-TH" sz="3600" dirty="0">
              <a:latin typeface="Angsana New" panose="02020603050405020304" pitchFamily="18" charset="-34"/>
              <a:sym typeface="Symbol" panose="05050102010706020507" pitchFamily="18" charset="2"/>
            </a:endParaRPr>
          </a:p>
        </p:txBody>
      </p:sp>
      <p:sp>
        <p:nvSpPr>
          <p:cNvPr id="21516" name="Rectangle 11">
            <a:extLst>
              <a:ext uri="{FF2B5EF4-FFF2-40B4-BE49-F238E27FC236}">
                <a16:creationId xmlns:a16="http://schemas.microsoft.com/office/drawing/2014/main" id="{682E2E40-51EB-41F3-8B01-EA731A46B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E8200422-3669-4A2C-8001-A65FDC2B9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042" y="3295650"/>
            <a:ext cx="401002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Full – wave  Rectifier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18E694D8-5E63-4269-BA29-6261FA685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9422" y="4128050"/>
            <a:ext cx="26436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Center tape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76340059-79FF-4BFA-8F31-FC0CA394D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9422" y="4774162"/>
            <a:ext cx="26436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Center tape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D5B81E4D-5836-4A04-AB89-16B93EAA1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5631289"/>
            <a:ext cx="65452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6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  2 (0.318 </a:t>
            </a:r>
            <a:r>
              <a:rPr lang="en-US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   =   0.636 </a:t>
            </a:r>
            <a:r>
              <a:rPr lang="en-US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Vm</a:t>
            </a: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64F10739-AFB2-43ED-B986-957C5BD80BF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A1DB0105-1F80-4DB5-816A-3C3BBC3B2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7016D390-6744-4766-B73A-62D92BCE6C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E0DD2376-4680-4755-9549-7ECA4C03B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5CAB4E52-F2C9-45C9-A7C3-659EF2E8B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96952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หมายเลขสไลด์ 5">
            <a:extLst>
              <a:ext uri="{FF2B5EF4-FFF2-40B4-BE49-F238E27FC236}">
                <a16:creationId xmlns:a16="http://schemas.microsoft.com/office/drawing/2014/main" id="{99D3C222-BFDF-41B0-AB5A-D991C6109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51B3-B0F9-4DAF-BA5A-8DCEBC24A115}" type="slidenum">
              <a:rPr lang="en-US" altLang="th-TH"/>
              <a:pPr/>
              <a:t>3</a:t>
            </a:fld>
            <a:endParaRPr lang="th-TH" altLang="th-TH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63B4AF8-5243-4009-9ACE-53B92DE6DAF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169703"/>
            <a:ext cx="3057793" cy="647700"/>
          </a:xfrm>
        </p:spPr>
        <p:txBody>
          <a:bodyPr/>
          <a:lstStyle/>
          <a:p>
            <a:pPr algn="l"/>
            <a:r>
              <a:rPr lang="th-TH" altLang="th-TH" sz="36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ชนิดของวงจร  </a:t>
            </a:r>
            <a:r>
              <a:rPr lang="en-US" altLang="th-TH" sz="36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filter</a:t>
            </a:r>
            <a:r>
              <a:rPr lang="en-US" altLang="th-TH" sz="3600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6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4D7B2161-4DE3-4014-A933-3C9B0EF03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00" y="2000571"/>
            <a:ext cx="398658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71596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34099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3589338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376872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39481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4405313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4862513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5319713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5776913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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Capacitor   filter      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Choke  filter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 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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- filter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-  R - C  filter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- </a:t>
            </a:r>
            <a:r>
              <a:rPr lang="en-US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R - L  filter </a:t>
            </a:r>
            <a:endParaRPr lang="th-TH" alt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buFont typeface="Symbol" panose="05050102010706020507" pitchFamily="18" charset="2"/>
              <a:buChar char="·"/>
            </a:pPr>
            <a:endParaRPr lang="th-TH" alt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20F8F088-C55A-49A7-809B-C68E461F8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518" y="1574456"/>
            <a:ext cx="23574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sz="3600" b="1" dirty="0">
                <a:solidFill>
                  <a:srgbClr val="0000FF"/>
                </a:solidFill>
                <a:highlight>
                  <a:srgbClr val="FFFF00"/>
                </a:highlight>
                <a:latin typeface="Angsana New" panose="02020603050405020304" pitchFamily="18" charset="-34"/>
              </a:rPr>
              <a:t>วงจร </a:t>
            </a:r>
            <a:r>
              <a:rPr lang="en-US" altLang="th-TH" sz="3600" b="1" dirty="0">
                <a:solidFill>
                  <a:srgbClr val="0000FF"/>
                </a:solidFill>
                <a:highlight>
                  <a:srgbClr val="FFFF00"/>
                </a:highlight>
                <a:latin typeface="Angsana New" panose="02020603050405020304" pitchFamily="18" charset="-34"/>
              </a:rPr>
              <a:t>regulator</a:t>
            </a:r>
            <a:endParaRPr lang="th-TH" altLang="th-TH" dirty="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F9EF18F4-20E7-401A-ACB6-6E456C2AB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856" y="2348039"/>
            <a:ext cx="31686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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zener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diode      </a:t>
            </a:r>
          </a:p>
          <a:p>
            <a:pPr>
              <a:spcBef>
                <a:spcPct val="50000"/>
              </a:spcBef>
              <a:buFont typeface="Symbol" panose="05050102010706020507" pitchFamily="18" charset="2"/>
              <a:buChar char="·"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transistor          </a:t>
            </a:r>
          </a:p>
          <a:p>
            <a:pPr>
              <a:spcBef>
                <a:spcPct val="50000"/>
              </a:spcBef>
              <a:buFont typeface="Symbol" panose="05050102010706020507" pitchFamily="18" charset="2"/>
              <a:buChar char="·"/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IC  regulator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701EF8B2-D813-4B5C-B7B8-BCA303A0CD63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42F7229-D973-4221-A08E-78E927FBC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DD8E52B-9553-4B6F-AC7B-47BF628E02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7831F9F-9979-4AC3-8826-78A66639B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D853F1C-0E88-4A1A-9BEB-312A0CC206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ตัวแทนหมายเลขสไลด์ 5">
            <a:extLst>
              <a:ext uri="{FF2B5EF4-FFF2-40B4-BE49-F238E27FC236}">
                <a16:creationId xmlns:a16="http://schemas.microsoft.com/office/drawing/2014/main" id="{E0731732-8B84-4C14-94E3-1521CAED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33D548-0FFF-46D0-A233-DF88B22143FD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th-TH" altLang="th-TH" sz="14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C87DBE5A-5D85-40C0-A26D-3C743D8A08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156216"/>
            <a:ext cx="2764302" cy="512756"/>
          </a:xfrm>
          <a:solidFill>
            <a:srgbClr val="E2FCA2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h-TH" alt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คาปาซิเตอร์ฟิลเตอร์</a:t>
            </a:r>
            <a:endParaRPr lang="en-US" altLang="th-T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773" name="Rectangle 4">
            <a:extLst>
              <a:ext uri="{FF2B5EF4-FFF2-40B4-BE49-F238E27FC236}">
                <a16:creationId xmlns:a16="http://schemas.microsoft.com/office/drawing/2014/main" id="{6C50049E-A528-4F99-9A9C-34EAF6CBA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32774" name="Object 5">
            <a:extLst>
              <a:ext uri="{FF2B5EF4-FFF2-40B4-BE49-F238E27FC236}">
                <a16:creationId xmlns:a16="http://schemas.microsoft.com/office/drawing/2014/main" id="{4C2EFECF-AB7E-4513-92C3-9BA9C49219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5726" y="3259139"/>
          <a:ext cx="6853109" cy="3024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4" name="Visio" r:id="rId4" imgW="4924531" imgH="2162168" progId="Visio.Drawing.11">
                  <p:embed/>
                </p:oleObj>
              </mc:Choice>
              <mc:Fallback>
                <p:oleObj name="Visio" r:id="rId4" imgW="4924531" imgH="2162168" progId="Visio.Drawing.11">
                  <p:embed/>
                  <p:pic>
                    <p:nvPicPr>
                      <p:cNvPr id="32774" name="Object 5">
                        <a:extLst>
                          <a:ext uri="{FF2B5EF4-FFF2-40B4-BE49-F238E27FC236}">
                            <a16:creationId xmlns:a16="http://schemas.microsoft.com/office/drawing/2014/main" id="{4C2EFECF-AB7E-4513-92C3-9BA9C49219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726" y="3259139"/>
                        <a:ext cx="6853109" cy="30244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>
            <a:extLst>
              <a:ext uri="{FF2B5EF4-FFF2-40B4-BE49-F238E27FC236}">
                <a16:creationId xmlns:a16="http://schemas.microsoft.com/office/drawing/2014/main" id="{B2342337-2FC6-4F86-B698-797FD72AF8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723846"/>
              </p:ext>
            </p:extLst>
          </p:nvPr>
        </p:nvGraphicFramePr>
        <p:xfrm>
          <a:off x="1020761" y="1938143"/>
          <a:ext cx="6523037" cy="195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Visio" r:id="rId6" imgW="3229033" imgH="952596" progId="Visio.Drawing.11">
                  <p:embed/>
                </p:oleObj>
              </mc:Choice>
              <mc:Fallback>
                <p:oleObj name="Visio" r:id="rId6" imgW="3229033" imgH="952596" progId="Visio.Drawing.11">
                  <p:embed/>
                  <p:pic>
                    <p:nvPicPr>
                      <p:cNvPr id="8" name="Object 10">
                        <a:extLst>
                          <a:ext uri="{FF2B5EF4-FFF2-40B4-BE49-F238E27FC236}">
                            <a16:creationId xmlns:a16="http://schemas.microsoft.com/office/drawing/2014/main" id="{B2342337-2FC6-4F86-B698-797FD72AF8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1" y="1938143"/>
                        <a:ext cx="6523037" cy="195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DFE0D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C2E48522-EEB5-4AEA-A8CF-D9AF30E0C91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2BB039B3-CD0A-4AB7-BCFB-A0AE86766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DE0C549A-77F3-4146-9BF4-5903B7C0D4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95EFFBAC-5865-4E92-872E-A5DEA519A0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6CC346AE-C259-4642-8F57-531FB86F6A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1718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2E43E628-945C-485B-B3EC-7EC74EDA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2664-F557-434D-B8C7-4530A4E6258B}" type="slidenum">
              <a:rPr lang="en-US" altLang="th-TH"/>
              <a:pPr/>
              <a:t>5</a:t>
            </a:fld>
            <a:endParaRPr lang="th-TH" altLang="th-TH"/>
          </a:p>
        </p:txBody>
      </p:sp>
      <p:graphicFrame>
        <p:nvGraphicFramePr>
          <p:cNvPr id="30725" name="Object 5">
            <a:extLst>
              <a:ext uri="{FF2B5EF4-FFF2-40B4-BE49-F238E27FC236}">
                <a16:creationId xmlns:a16="http://schemas.microsoft.com/office/drawing/2014/main" id="{88EEB582-77E7-4CFB-9E1A-C56CDA6429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546084"/>
              </p:ext>
            </p:extLst>
          </p:nvPr>
        </p:nvGraphicFramePr>
        <p:xfrm>
          <a:off x="1762918" y="1230508"/>
          <a:ext cx="56165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Visio" r:id="rId3" imgW="2094471" imgH="1617982" progId="Visio.Drawing.11">
                  <p:embed/>
                </p:oleObj>
              </mc:Choice>
              <mc:Fallback>
                <p:oleObj name="Visio" r:id="rId3" imgW="2094471" imgH="1617982" progId="Visio.Drawing.11">
                  <p:embed/>
                  <p:pic>
                    <p:nvPicPr>
                      <p:cNvPr id="30725" name="Object 5">
                        <a:extLst>
                          <a:ext uri="{FF2B5EF4-FFF2-40B4-BE49-F238E27FC236}">
                            <a16:creationId xmlns:a16="http://schemas.microsoft.com/office/drawing/2014/main" id="{88EEB582-77E7-4CFB-9E1A-C56CDA6429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918" y="1230508"/>
                        <a:ext cx="5616575" cy="295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6">
            <a:extLst>
              <a:ext uri="{FF2B5EF4-FFF2-40B4-BE49-F238E27FC236}">
                <a16:creationId xmlns:a16="http://schemas.microsoft.com/office/drawing/2014/main" id="{A365070D-8828-40AC-BB15-F8A4184538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775380"/>
              </p:ext>
            </p:extLst>
          </p:nvPr>
        </p:nvGraphicFramePr>
        <p:xfrm>
          <a:off x="1042988" y="3716338"/>
          <a:ext cx="7056437" cy="286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Visio" r:id="rId5" imgW="3905785" imgH="1584006" progId="Visio.Drawing.11">
                  <p:embed/>
                </p:oleObj>
              </mc:Choice>
              <mc:Fallback>
                <p:oleObj name="Visio" r:id="rId5" imgW="3905785" imgH="1584006" progId="Visio.Drawing.11">
                  <p:embed/>
                  <p:pic>
                    <p:nvPicPr>
                      <p:cNvPr id="30726" name="Object 6">
                        <a:extLst>
                          <a:ext uri="{FF2B5EF4-FFF2-40B4-BE49-F238E27FC236}">
                            <a16:creationId xmlns:a16="http://schemas.microsoft.com/office/drawing/2014/main" id="{A365070D-8828-40AC-BB15-F8A4184538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716338"/>
                        <a:ext cx="7056437" cy="286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D99EB3C2-2E26-419D-8A85-ED214616346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6874A300-40B7-479E-862F-ABF8B047B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430E75C1-495A-44A3-AF8B-F6E1BE428E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2D9E1BAC-BCFD-4AEE-BE38-AE670E7460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44F366EA-8F57-4387-858C-755D684BD4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แทนหมายเลขสไลด์ 5">
            <a:extLst>
              <a:ext uri="{FF2B5EF4-FFF2-40B4-BE49-F238E27FC236}">
                <a16:creationId xmlns:a16="http://schemas.microsoft.com/office/drawing/2014/main" id="{5ABE21E3-3538-4F3A-8FBC-00BEBE7C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3F8A-7255-4BFF-8C6E-9131535849A4}" type="slidenum">
              <a:rPr lang="en-US" altLang="th-TH"/>
              <a:pPr/>
              <a:t>6</a:t>
            </a:fld>
            <a:endParaRPr lang="th-TH" altLang="th-TH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48547C8-0C14-4236-A512-1901ED275CE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85775" y="1286486"/>
            <a:ext cx="3600450" cy="498090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algn="l"/>
            <a:r>
              <a:rPr lang="th-TH" altLang="th-TH" sz="3600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การหาค่า  </a:t>
            </a:r>
            <a:r>
              <a:rPr lang="en-US" altLang="th-TH" sz="3600" b="1" dirty="0">
                <a:solidFill>
                  <a:srgbClr val="0033CC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Ripple  factor</a:t>
            </a:r>
            <a:endParaRPr lang="th-TH" altLang="th-TH" sz="3200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140" name="Group 20">
            <a:extLst>
              <a:ext uri="{FF2B5EF4-FFF2-40B4-BE49-F238E27FC236}">
                <a16:creationId xmlns:a16="http://schemas.microsoft.com/office/drawing/2014/main" id="{92465EC3-6A9D-4A0B-B60E-AF5AC7CB3E69}"/>
              </a:ext>
            </a:extLst>
          </p:cNvPr>
          <p:cNvGrpSpPr>
            <a:grpSpLocks/>
          </p:cNvGrpSpPr>
          <p:nvPr/>
        </p:nvGrpSpPr>
        <p:grpSpPr bwMode="auto">
          <a:xfrm>
            <a:off x="840056" y="2259989"/>
            <a:ext cx="7200900" cy="3311525"/>
            <a:chOff x="612" y="1616"/>
            <a:chExt cx="4536" cy="2086"/>
          </a:xfrm>
        </p:grpSpPr>
        <p:sp>
          <p:nvSpPr>
            <p:cNvPr id="5125" name="Text Box 5">
              <a:extLst>
                <a:ext uri="{FF2B5EF4-FFF2-40B4-BE49-F238E27FC236}">
                  <a16:creationId xmlns:a16="http://schemas.microsoft.com/office/drawing/2014/main" id="{5695BECF-8C2F-4F75-A06E-82666471B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1661"/>
              <a:ext cx="4536" cy="1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h-TH" dirty="0"/>
                <a:t> </a:t>
              </a:r>
              <a:r>
                <a:rPr lang="en-US" altLang="th-TH" sz="3600" b="1" dirty="0">
                  <a:latin typeface="Angsana New" panose="02020603050405020304" pitchFamily="18" charset="-34"/>
                </a:rPr>
                <a:t>r  =  ripple   factor     =  </a:t>
              </a:r>
            </a:p>
            <a:p>
              <a:r>
                <a:rPr lang="en-US" altLang="th-TH" sz="3600" b="1" dirty="0">
                  <a:latin typeface="Angsana New" panose="02020603050405020304" pitchFamily="18" charset="-34"/>
                </a:rPr>
                <a:t>                               	</a:t>
              </a:r>
            </a:p>
            <a:p>
              <a:r>
                <a:rPr lang="en-US" altLang="th-TH" sz="3600" b="1" dirty="0">
                  <a:latin typeface="Angsana New" panose="02020603050405020304" pitchFamily="18" charset="-34"/>
                </a:rPr>
                <a:t>                              r  	 = 	         </a:t>
              </a:r>
            </a:p>
            <a:p>
              <a:endParaRPr lang="en-US" altLang="th-TH" sz="3600" b="1" dirty="0">
                <a:latin typeface="Angsana New" panose="02020603050405020304" pitchFamily="18" charset="-34"/>
              </a:endParaRPr>
            </a:p>
            <a:p>
              <a:r>
                <a:rPr lang="en-US" altLang="th-TH" sz="3600" b="1" dirty="0">
                  <a:latin typeface="Angsana New" panose="02020603050405020304" pitchFamily="18" charset="-34"/>
                </a:rPr>
                <a:t> 		 %   r   =  	           × 100</a:t>
              </a:r>
              <a:endParaRPr lang="th-TH" altLang="th-TH" sz="3600" b="1" dirty="0">
                <a:latin typeface="Angsana New" panose="02020603050405020304" pitchFamily="18" charset="-34"/>
              </a:endParaRPr>
            </a:p>
          </p:txBody>
        </p:sp>
        <p:graphicFrame>
          <p:nvGraphicFramePr>
            <p:cNvPr id="5128" name="Object 8">
              <a:extLst>
                <a:ext uri="{FF2B5EF4-FFF2-40B4-BE49-F238E27FC236}">
                  <a16:creationId xmlns:a16="http://schemas.microsoft.com/office/drawing/2014/main" id="{F6CD3972-2DEA-4632-802A-49AC8099726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35" y="1616"/>
            <a:ext cx="1841" cy="6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2" name="Microsoft Equation 3.0" r:id="rId3" imgW="1333500" imgH="469900" progId="Equation.3">
                    <p:embed/>
                  </p:oleObj>
                </mc:Choice>
                <mc:Fallback>
                  <p:oleObj name="Microsoft Equation 3.0" r:id="rId3" imgW="1333500" imgH="469900" progId="Equation.3">
                    <p:embed/>
                    <p:pic>
                      <p:nvPicPr>
                        <p:cNvPr id="5128" name="Object 8">
                          <a:extLst>
                            <a:ext uri="{FF2B5EF4-FFF2-40B4-BE49-F238E27FC236}">
                              <a16:creationId xmlns:a16="http://schemas.microsoft.com/office/drawing/2014/main" id="{F6CD3972-2DEA-4632-802A-49AC8099726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1616"/>
                          <a:ext cx="1841" cy="6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7" name="Object 7">
              <a:extLst>
                <a:ext uri="{FF2B5EF4-FFF2-40B4-BE49-F238E27FC236}">
                  <a16:creationId xmlns:a16="http://schemas.microsoft.com/office/drawing/2014/main" id="{1C50EDFC-CCCC-43C3-B3A6-D1058E882E9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44" y="2931"/>
            <a:ext cx="658" cy="7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3" name="Microsoft Equation 3.0" r:id="rId5" imgW="393529" imgH="457002" progId="Equation.3">
                    <p:embed/>
                  </p:oleObj>
                </mc:Choice>
                <mc:Fallback>
                  <p:oleObj name="Microsoft Equation 3.0" r:id="rId5" imgW="393529" imgH="457002" progId="Equation.3">
                    <p:embed/>
                    <p:pic>
                      <p:nvPicPr>
                        <p:cNvPr id="5127" name="Object 7">
                          <a:extLst>
                            <a:ext uri="{FF2B5EF4-FFF2-40B4-BE49-F238E27FC236}">
                              <a16:creationId xmlns:a16="http://schemas.microsoft.com/office/drawing/2014/main" id="{1C50EDFC-CCCC-43C3-B3A6-D1058E882E9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2931"/>
                          <a:ext cx="658" cy="7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6" name="Object 6">
              <a:extLst>
                <a:ext uri="{FF2B5EF4-FFF2-40B4-BE49-F238E27FC236}">
                  <a16:creationId xmlns:a16="http://schemas.microsoft.com/office/drawing/2014/main" id="{6DB4D890-1F10-4253-B396-04956E46A62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44" y="2160"/>
            <a:ext cx="664" cy="8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4" name="Microsoft Equation 3.0" r:id="rId7" imgW="368300" imgH="457200" progId="Equation.3">
                    <p:embed/>
                  </p:oleObj>
                </mc:Choice>
                <mc:Fallback>
                  <p:oleObj name="Microsoft Equation 3.0" r:id="rId7" imgW="368300" imgH="457200" progId="Equation.3">
                    <p:embed/>
                    <p:pic>
                      <p:nvPicPr>
                        <p:cNvPr id="5126" name="Object 6">
                          <a:extLst>
                            <a:ext uri="{FF2B5EF4-FFF2-40B4-BE49-F238E27FC236}">
                              <a16:creationId xmlns:a16="http://schemas.microsoft.com/office/drawing/2014/main" id="{6DB4D890-1F10-4253-B396-04956E46A62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2160"/>
                          <a:ext cx="664" cy="8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7" name="Rectangle 17">
              <a:extLst>
                <a:ext uri="{FF2B5EF4-FFF2-40B4-BE49-F238E27FC236}">
                  <a16:creationId xmlns:a16="http://schemas.microsoft.com/office/drawing/2014/main" id="{CE6F2FA4-52F6-4D13-92F4-D58456154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" y="1730"/>
              <a:ext cx="35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en-US" altLang="th-TH" sz="1600">
                  <a:latin typeface="Angsana New" panose="02020603050405020304" pitchFamily="18" charset="-34"/>
                  <a:cs typeface="+mn-cs"/>
                </a:rPr>
                <a:t>                               	r  	= 	 </a:t>
              </a:r>
              <a:endParaRPr lang="en-US" altLang="th-TH">
                <a:cs typeface="+mn-cs"/>
              </a:endParaRPr>
            </a:p>
          </p:txBody>
        </p:sp>
      </p:grpSp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285C9866-8725-4E30-9CE8-35D5E8AB339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9F0E960C-E357-462F-9A32-F33D977D8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28F53FFB-0A8B-41BD-9F0F-162F83BB2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BCB14CDE-FCC8-4AB7-8B15-FDB445354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A9829254-9344-49CB-8CE3-6C0469CCBA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แทนหมายเลขสไลด์ 5">
            <a:extLst>
              <a:ext uri="{FF2B5EF4-FFF2-40B4-BE49-F238E27FC236}">
                <a16:creationId xmlns:a16="http://schemas.microsoft.com/office/drawing/2014/main" id="{EA628740-8DFD-4432-BC2E-FFCF6C0FE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2451-018E-4180-AC1C-5716648D9E9C}" type="slidenum">
              <a:rPr lang="en-US" altLang="th-TH"/>
              <a:pPr/>
              <a:t>7</a:t>
            </a:fld>
            <a:endParaRPr lang="th-TH" altLang="th-TH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22C3ACE-7C24-4404-9E34-850E0E0F1E2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268413"/>
            <a:ext cx="8135937" cy="1296987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F1ED5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l"/>
            <a:r>
              <a:rPr lang="en-US" alt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เมื่อใช้  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  voltmeter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วัดที่ 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Output 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ของวงจร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filter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 Vdc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ripple  voltage  2.5  </a:t>
            </a:r>
            <a:r>
              <a:rPr lang="en-US" alt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Vrms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ให้คำนวณหา 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ripple</a:t>
            </a:r>
            <a:endParaRPr lang="th-TH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174" name="Object 6">
            <a:extLst>
              <a:ext uri="{FF2B5EF4-FFF2-40B4-BE49-F238E27FC236}">
                <a16:creationId xmlns:a16="http://schemas.microsoft.com/office/drawing/2014/main" id="{ECFE1BDD-ACEC-450F-B670-2D30629826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843879"/>
              </p:ext>
            </p:extLst>
          </p:nvPr>
        </p:nvGraphicFramePr>
        <p:xfrm>
          <a:off x="4284663" y="2337627"/>
          <a:ext cx="1292225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Microsoft Equation 3.0" r:id="rId3" imgW="393529" imgH="457002" progId="Equation.3">
                  <p:embed/>
                </p:oleObj>
              </mc:Choice>
              <mc:Fallback>
                <p:oleObj name="Microsoft Equation 3.0" r:id="rId3" imgW="393529" imgH="457002" progId="Equation.3">
                  <p:embed/>
                  <p:pic>
                    <p:nvPicPr>
                      <p:cNvPr id="7174" name="Object 6">
                        <a:extLst>
                          <a:ext uri="{FF2B5EF4-FFF2-40B4-BE49-F238E27FC236}">
                            <a16:creationId xmlns:a16="http://schemas.microsoft.com/office/drawing/2014/main" id="{ECFE1BDD-ACEC-450F-B670-2D30629826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2337627"/>
                        <a:ext cx="1292225" cy="151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>
            <a:extLst>
              <a:ext uri="{FF2B5EF4-FFF2-40B4-BE49-F238E27FC236}">
                <a16:creationId xmlns:a16="http://schemas.microsoft.com/office/drawing/2014/main" id="{AE683DB9-E0BF-4556-A06F-9F83A657F4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080553"/>
              </p:ext>
            </p:extLst>
          </p:nvPr>
        </p:nvGraphicFramePr>
        <p:xfrm>
          <a:off x="4487863" y="3921952"/>
          <a:ext cx="8001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Microsoft Equation 3.0" r:id="rId5" imgW="330057" imgH="393529" progId="Equation.3">
                  <p:embed/>
                </p:oleObj>
              </mc:Choice>
              <mc:Fallback>
                <p:oleObj name="Microsoft Equation 3.0" r:id="rId5" imgW="330057" imgH="393529" progId="Equation.3">
                  <p:embed/>
                  <p:pic>
                    <p:nvPicPr>
                      <p:cNvPr id="7173" name="Object 5">
                        <a:extLst>
                          <a:ext uri="{FF2B5EF4-FFF2-40B4-BE49-F238E27FC236}">
                            <a16:creationId xmlns:a16="http://schemas.microsoft.com/office/drawing/2014/main" id="{AE683DB9-E0BF-4556-A06F-9F83A657F4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863" y="3921952"/>
                        <a:ext cx="80010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ectangle 8">
            <a:extLst>
              <a:ext uri="{FF2B5EF4-FFF2-40B4-BE49-F238E27FC236}">
                <a16:creationId xmlns:a16="http://schemas.microsoft.com/office/drawing/2014/main" id="{51100A6B-03FB-403F-831A-D8B0E62AC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2410652"/>
            <a:ext cx="23050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+mn-cs"/>
              </a:rPr>
              <a:t>         </a:t>
            </a:r>
            <a:endParaRPr lang="en-US" altLang="th-TH" sz="800">
              <a:cs typeface="+mn-cs"/>
            </a:endParaRP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  <a:cs typeface="+mn-cs"/>
              </a:rPr>
              <a:t> r           =</a:t>
            </a:r>
            <a:r>
              <a:rPr lang="en-US" altLang="th-TH" sz="1600">
                <a:latin typeface="Angsana New" panose="02020603050405020304" pitchFamily="18" charset="-34"/>
                <a:cs typeface="+mn-cs"/>
              </a:rPr>
              <a:t>   </a:t>
            </a:r>
            <a:endParaRPr lang="en-US" altLang="th-TH">
              <a:cs typeface="+mn-cs"/>
            </a:endParaRPr>
          </a:p>
        </p:txBody>
      </p:sp>
      <p:sp>
        <p:nvSpPr>
          <p:cNvPr id="7177" name="Rectangle 9">
            <a:extLst>
              <a:ext uri="{FF2B5EF4-FFF2-40B4-BE49-F238E27FC236}">
                <a16:creationId xmlns:a16="http://schemas.microsoft.com/office/drawing/2014/main" id="{CFB8F72A-8D47-43A7-BFA3-F4CBDEBA6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731" y="4858577"/>
            <a:ext cx="72009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          r           =      0.1</a:t>
            </a:r>
            <a:endParaRPr lang="en-US" altLang="th-TH" sz="3600" dirty="0">
              <a:cs typeface="+mn-cs"/>
            </a:endParaRPr>
          </a:p>
          <a:p>
            <a:pPr eaLnBrk="0" hangingPunct="0"/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     % r   </a:t>
            </a:r>
            <a:r>
              <a:rPr lang="th-TH" altLang="th-TH" sz="3600" dirty="0">
                <a:latin typeface="Angsana New" panose="02020603050405020304" pitchFamily="18" charset="-34"/>
                <a:cs typeface="+mn-cs"/>
              </a:rPr>
              <a:t>	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     =    0.1 ×  100          =    10%</a:t>
            </a:r>
            <a:endParaRPr lang="en-US" altLang="th-TH" sz="3600" dirty="0">
              <a:cs typeface="+mn-cs"/>
            </a:endParaRPr>
          </a:p>
        </p:txBody>
      </p:sp>
      <p:sp>
        <p:nvSpPr>
          <p:cNvPr id="7178" name="Rectangle 10">
            <a:extLst>
              <a:ext uri="{FF2B5EF4-FFF2-40B4-BE49-F238E27FC236}">
                <a16:creationId xmlns:a16="http://schemas.microsoft.com/office/drawing/2014/main" id="{ECD03E8E-6672-494F-91EF-C7D54DB5F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779077"/>
            <a:ext cx="1331913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+mn-cs"/>
              </a:rPr>
              <a:t>         </a:t>
            </a:r>
            <a:endParaRPr lang="en-US" altLang="th-TH" sz="800">
              <a:cs typeface="+mn-cs"/>
            </a:endParaRP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  <a:cs typeface="+mn-cs"/>
              </a:rPr>
              <a:t> =</a:t>
            </a:r>
            <a:r>
              <a:rPr lang="en-US" altLang="th-TH" sz="1600">
                <a:latin typeface="Angsana New" panose="02020603050405020304" pitchFamily="18" charset="-34"/>
                <a:cs typeface="+mn-cs"/>
              </a:rPr>
              <a:t>   </a:t>
            </a:r>
            <a:endParaRPr lang="en-US" altLang="th-TH">
              <a:cs typeface="+mn-cs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8B6AEEBD-58D3-4F95-9C25-3C8726B7235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7E0BCD1B-600E-4A9B-83CE-E7EEDD5DC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77A20F8E-C6A9-4D0D-A164-B146AD955F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99D7FF94-EE27-44DA-A423-B9B69A7E6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A9B5D0C1-9530-4F3A-8255-589C888E9C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แทนหมายเลขสไลด์ 5">
            <a:extLst>
              <a:ext uri="{FF2B5EF4-FFF2-40B4-BE49-F238E27FC236}">
                <a16:creationId xmlns:a16="http://schemas.microsoft.com/office/drawing/2014/main" id="{BF0ADFAF-0A0B-4E22-BCD4-1D91C41A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D490-9CBA-49E1-B37E-DA11B5115CE0}" type="slidenum">
              <a:rPr lang="en-US" altLang="th-TH"/>
              <a:pPr/>
              <a:t>8</a:t>
            </a:fld>
            <a:endParaRPr lang="th-TH" altLang="th-TH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64D485E-8FD5-427E-8DF8-4F544EF402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1125538"/>
            <a:ext cx="5545138" cy="790575"/>
          </a:xfrm>
        </p:spPr>
        <p:txBody>
          <a:bodyPr>
            <a:normAutofit/>
          </a:bodyPr>
          <a:lstStyle/>
          <a:p>
            <a:r>
              <a:rPr lang="en-US" altLang="th-TH" sz="3200" dirty="0"/>
              <a:t> </a:t>
            </a:r>
            <a:r>
              <a:rPr lang="th-TH" altLang="th-TH" sz="3200" b="1" dirty="0">
                <a:highlight>
                  <a:srgbClr val="FFFF00"/>
                </a:highlight>
                <a:latin typeface="Angsana New" panose="02020603050405020304" pitchFamily="18" charset="-34"/>
              </a:rPr>
              <a:t>โวล</a:t>
            </a:r>
            <a:r>
              <a:rPr lang="th-TH" altLang="th-TH" sz="3200" b="1" dirty="0" err="1">
                <a:highlight>
                  <a:srgbClr val="FFFF00"/>
                </a:highlight>
                <a:latin typeface="Angsana New" panose="02020603050405020304" pitchFamily="18" charset="-34"/>
              </a:rPr>
              <a:t>เต</a:t>
            </a:r>
            <a:r>
              <a:rPr lang="th-TH" altLang="th-TH" sz="3200" b="1" dirty="0">
                <a:highlight>
                  <a:srgbClr val="FFFF00"/>
                </a:highlight>
                <a:latin typeface="Angsana New" panose="02020603050405020304" pitchFamily="18" charset="-34"/>
              </a:rPr>
              <a:t>จเร</a:t>
            </a:r>
            <a:r>
              <a:rPr lang="th-TH" altLang="th-TH" sz="3200" b="1" dirty="0" err="1">
                <a:highlight>
                  <a:srgbClr val="FFFF00"/>
                </a:highlight>
                <a:latin typeface="Angsana New" panose="02020603050405020304" pitchFamily="18" charset="-34"/>
              </a:rPr>
              <a:t>็ก</a:t>
            </a:r>
            <a:r>
              <a:rPr lang="th-TH" altLang="th-TH" sz="3200" b="1" dirty="0">
                <a:highlight>
                  <a:srgbClr val="FFFF00"/>
                </a:highlight>
                <a:latin typeface="Angsana New" panose="02020603050405020304" pitchFamily="18" charset="-34"/>
              </a:rPr>
              <a:t>กู</a:t>
            </a:r>
            <a:r>
              <a:rPr lang="th-TH" altLang="th-TH" sz="3200" b="1" dirty="0" err="1">
                <a:highlight>
                  <a:srgbClr val="FFFF00"/>
                </a:highlight>
                <a:latin typeface="Angsana New" panose="02020603050405020304" pitchFamily="18" charset="-34"/>
              </a:rPr>
              <a:t>เรเต</a:t>
            </a:r>
            <a:r>
              <a:rPr lang="th-TH" altLang="th-TH" sz="3200" b="1" dirty="0">
                <a:highlight>
                  <a:srgbClr val="FFFF00"/>
                </a:highlight>
                <a:latin typeface="Angsana New" panose="02020603050405020304" pitchFamily="18" charset="-34"/>
              </a:rPr>
              <a:t>อร์ (</a:t>
            </a:r>
            <a:r>
              <a:rPr lang="en-US" altLang="th-TH" sz="3200" b="1" dirty="0">
                <a:highlight>
                  <a:srgbClr val="FFFF00"/>
                </a:highlight>
                <a:latin typeface="Angsana New" panose="02020603050405020304" pitchFamily="18" charset="-34"/>
              </a:rPr>
              <a:t>Voltage   regulation</a:t>
            </a:r>
            <a:r>
              <a:rPr lang="th-TH" altLang="th-TH" sz="3200" b="1" dirty="0">
                <a:highlight>
                  <a:srgbClr val="FFFF00"/>
                </a:highlight>
                <a:latin typeface="Angsana New" panose="02020603050405020304" pitchFamily="18" charset="-34"/>
              </a:rPr>
              <a:t>)</a:t>
            </a:r>
            <a:r>
              <a:rPr lang="en-US" altLang="th-TH" sz="3200" dirty="0">
                <a:highlight>
                  <a:srgbClr val="FFFF00"/>
                </a:highlight>
              </a:rPr>
              <a:t> </a:t>
            </a:r>
            <a:endParaRPr lang="th-TH" altLang="th-TH" sz="3200" dirty="0">
              <a:highlight>
                <a:srgbClr val="FFFF00"/>
              </a:highlight>
            </a:endParaRPr>
          </a:p>
        </p:txBody>
      </p:sp>
      <p:graphicFrame>
        <p:nvGraphicFramePr>
          <p:cNvPr id="6153" name="Object 9">
            <a:extLst>
              <a:ext uri="{FF2B5EF4-FFF2-40B4-BE49-F238E27FC236}">
                <a16:creationId xmlns:a16="http://schemas.microsoft.com/office/drawing/2014/main" id="{490DC64C-E2CA-4653-8B02-C1A4C6BA66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919253"/>
              </p:ext>
            </p:extLst>
          </p:nvPr>
        </p:nvGraphicFramePr>
        <p:xfrm>
          <a:off x="3059113" y="2205038"/>
          <a:ext cx="5400675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Microsoft Equation 3.0" r:id="rId3" imgW="2540000" imgH="508000" progId="Equation.3">
                  <p:embed/>
                </p:oleObj>
              </mc:Choice>
              <mc:Fallback>
                <p:oleObj name="Microsoft Equation 3.0" r:id="rId3" imgW="2540000" imgH="508000" progId="Equation.3">
                  <p:embed/>
                  <p:pic>
                    <p:nvPicPr>
                      <p:cNvPr id="6153" name="Object 9">
                        <a:extLst>
                          <a:ext uri="{FF2B5EF4-FFF2-40B4-BE49-F238E27FC236}">
                            <a16:creationId xmlns:a16="http://schemas.microsoft.com/office/drawing/2014/main" id="{490DC64C-E2CA-4653-8B02-C1A4C6BA66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205038"/>
                        <a:ext cx="5400675" cy="1071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2" name="Object 8">
            <a:extLst>
              <a:ext uri="{FF2B5EF4-FFF2-40B4-BE49-F238E27FC236}">
                <a16:creationId xmlns:a16="http://schemas.microsoft.com/office/drawing/2014/main" id="{41475467-06A2-4B76-BDC7-167955C300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095893"/>
              </p:ext>
            </p:extLst>
          </p:nvPr>
        </p:nvGraphicFramePr>
        <p:xfrm>
          <a:off x="3132138" y="3429000"/>
          <a:ext cx="1944687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Microsoft Equation 3.0" r:id="rId5" imgW="647419" imgH="444307" progId="Equation.3">
                  <p:embed/>
                </p:oleObj>
              </mc:Choice>
              <mc:Fallback>
                <p:oleObj name="Microsoft Equation 3.0" r:id="rId5" imgW="647419" imgH="444307" progId="Equation.3">
                  <p:embed/>
                  <p:pic>
                    <p:nvPicPr>
                      <p:cNvPr id="6152" name="Object 8">
                        <a:extLst>
                          <a:ext uri="{FF2B5EF4-FFF2-40B4-BE49-F238E27FC236}">
                            <a16:creationId xmlns:a16="http://schemas.microsoft.com/office/drawing/2014/main" id="{41475467-06A2-4B76-BDC7-167955C300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429000"/>
                        <a:ext cx="1944687" cy="1344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7">
            <a:extLst>
              <a:ext uri="{FF2B5EF4-FFF2-40B4-BE49-F238E27FC236}">
                <a16:creationId xmlns:a16="http://schemas.microsoft.com/office/drawing/2014/main" id="{1E75C7F5-046C-4638-BE30-DE6F697414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204460"/>
              </p:ext>
            </p:extLst>
          </p:nvPr>
        </p:nvGraphicFramePr>
        <p:xfrm>
          <a:off x="0" y="4198938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Microsoft Equation 3.0" r:id="rId7" imgW="114151" imgH="215619" progId="Equation.3">
                  <p:embed/>
                </p:oleObj>
              </mc:Choice>
              <mc:Fallback>
                <p:oleObj name="Microsoft Equation 3.0" r:id="rId7" imgW="114151" imgH="215619" progId="Equation.3">
                  <p:embed/>
                  <p:pic>
                    <p:nvPicPr>
                      <p:cNvPr id="6151" name="Object 7">
                        <a:extLst>
                          <a:ext uri="{FF2B5EF4-FFF2-40B4-BE49-F238E27FC236}">
                            <a16:creationId xmlns:a16="http://schemas.microsoft.com/office/drawing/2014/main" id="{1E75C7F5-046C-4638-BE30-DE6F697414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8938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" name="Rectangle 10">
            <a:extLst>
              <a:ext uri="{FF2B5EF4-FFF2-40B4-BE49-F238E27FC236}">
                <a16:creationId xmlns:a16="http://schemas.microsoft.com/office/drawing/2014/main" id="{23961000-F186-418A-84FA-BEB9F8128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349500"/>
            <a:ext cx="1704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V.R      =     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4368E553-CCD0-4220-AB46-81C23BE4D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213100"/>
            <a:ext cx="237648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  </a:t>
            </a: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</a:rPr>
              <a:t>   V.R      =      </a:t>
            </a:r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C5A648DC-40DB-4DAD-AE7B-9E90EC076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445125"/>
            <a:ext cx="223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   %  V.R      =   </a:t>
            </a:r>
          </a:p>
        </p:txBody>
      </p:sp>
      <p:graphicFrame>
        <p:nvGraphicFramePr>
          <p:cNvPr id="6158" name="Object 14">
            <a:extLst>
              <a:ext uri="{FF2B5EF4-FFF2-40B4-BE49-F238E27FC236}">
                <a16:creationId xmlns:a16="http://schemas.microsoft.com/office/drawing/2014/main" id="{7A33CF1F-9E06-47DC-8E79-A72C14DFDE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638320"/>
              </p:ext>
            </p:extLst>
          </p:nvPr>
        </p:nvGraphicFramePr>
        <p:xfrm>
          <a:off x="2843213" y="5157788"/>
          <a:ext cx="1944687" cy="134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Microsoft Equation 3.0" r:id="rId9" imgW="647419" imgH="444307" progId="Equation.3">
                  <p:embed/>
                </p:oleObj>
              </mc:Choice>
              <mc:Fallback>
                <p:oleObj name="Microsoft Equation 3.0" r:id="rId9" imgW="647419" imgH="444307" progId="Equation.3">
                  <p:embed/>
                  <p:pic>
                    <p:nvPicPr>
                      <p:cNvPr id="6158" name="Object 14">
                        <a:extLst>
                          <a:ext uri="{FF2B5EF4-FFF2-40B4-BE49-F238E27FC236}">
                            <a16:creationId xmlns:a16="http://schemas.microsoft.com/office/drawing/2014/main" id="{7A33CF1F-9E06-47DC-8E79-A72C14DFDE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157788"/>
                        <a:ext cx="1944687" cy="1344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9" name="Rectangle 15">
            <a:extLst>
              <a:ext uri="{FF2B5EF4-FFF2-40B4-BE49-F238E27FC236}">
                <a16:creationId xmlns:a16="http://schemas.microsoft.com/office/drawing/2014/main" id="{F461923E-9AF5-406B-9494-9F4C1CCFD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5373688"/>
            <a:ext cx="1016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 x 100 </a:t>
            </a:r>
          </a:p>
        </p:txBody>
      </p:sp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8E24CAAB-2D26-40AE-B4D6-632F9810BAE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026E4A7C-7C44-414F-B783-6EE439799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94CD8907-93B5-4F86-BA26-81CD6629A1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0C307266-19B5-431F-9DDC-9A62CC681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A384C18D-643B-4AD5-B940-5C8FBBCC6D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หมายเลขสไลด์ 5">
            <a:extLst>
              <a:ext uri="{FF2B5EF4-FFF2-40B4-BE49-F238E27FC236}">
                <a16:creationId xmlns:a16="http://schemas.microsoft.com/office/drawing/2014/main" id="{663AC957-228F-4589-B582-CF777C46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71A4E-8B2B-4491-9FCD-F1BEDEC4F95F}" type="slidenum">
              <a:rPr lang="en-US" altLang="th-TH"/>
              <a:pPr/>
              <a:t>9</a:t>
            </a:fld>
            <a:endParaRPr lang="th-TH" altLang="th-TH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90556AE-693A-43B7-98AB-1C045E28B62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268413"/>
            <a:ext cx="7991475" cy="1081087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F1ED5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dc  output  voltage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60 v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ขณะ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No  load 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 ต่อ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load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วัดได้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56  V.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จงหา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voltage  regulation </a:t>
            </a: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2C9A1D38-8F3C-4564-9465-B65D8F689F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857231"/>
              </p:ext>
            </p:extLst>
          </p:nvPr>
        </p:nvGraphicFramePr>
        <p:xfrm>
          <a:off x="4240286" y="2433638"/>
          <a:ext cx="1439863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Microsoft Equation 3.0" r:id="rId3" imgW="647419" imgH="444307" progId="Equation.3">
                  <p:embed/>
                </p:oleObj>
              </mc:Choice>
              <mc:Fallback>
                <p:oleObj name="Microsoft Equation 3.0" r:id="rId3" imgW="647419" imgH="444307" progId="Equation.3">
                  <p:embed/>
                  <p:pic>
                    <p:nvPicPr>
                      <p:cNvPr id="8198" name="Object 6">
                        <a:extLst>
                          <a:ext uri="{FF2B5EF4-FFF2-40B4-BE49-F238E27FC236}">
                            <a16:creationId xmlns:a16="http://schemas.microsoft.com/office/drawing/2014/main" id="{2C9A1D38-8F3C-4564-9465-B65D8F689F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86" y="2433638"/>
                        <a:ext cx="1439863" cy="995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>
            <a:extLst>
              <a:ext uri="{FF2B5EF4-FFF2-40B4-BE49-F238E27FC236}">
                <a16:creationId xmlns:a16="http://schemas.microsoft.com/office/drawing/2014/main" id="{B8E23192-40F5-492E-8596-C5164CF214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8794033"/>
              </p:ext>
            </p:extLst>
          </p:nvPr>
        </p:nvGraphicFramePr>
        <p:xfrm>
          <a:off x="4240286" y="3568700"/>
          <a:ext cx="10509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Microsoft Equation 3.0" r:id="rId5" imgW="507780" imgH="393529" progId="Equation.3">
                  <p:embed/>
                </p:oleObj>
              </mc:Choice>
              <mc:Fallback>
                <p:oleObj name="Microsoft Equation 3.0" r:id="rId5" imgW="507780" imgH="393529" progId="Equation.3">
                  <p:embed/>
                  <p:pic>
                    <p:nvPicPr>
                      <p:cNvPr id="8197" name="Object 5">
                        <a:extLst>
                          <a:ext uri="{FF2B5EF4-FFF2-40B4-BE49-F238E27FC236}">
                            <a16:creationId xmlns:a16="http://schemas.microsoft.com/office/drawing/2014/main" id="{B8E23192-40F5-492E-8596-C5164CF214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86" y="3568700"/>
                        <a:ext cx="1050925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Rectangle 7">
            <a:extLst>
              <a:ext uri="{FF2B5EF4-FFF2-40B4-BE49-F238E27FC236}">
                <a16:creationId xmlns:a16="http://schemas.microsoft.com/office/drawing/2014/main" id="{BBAC53C0-98DE-4576-945E-03FC023C5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161" y="2497138"/>
            <a:ext cx="1944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V.R         =</a:t>
            </a:r>
            <a:r>
              <a:rPr lang="en-US" altLang="th-TH" sz="1600">
                <a:latin typeface="Angsana New" panose="02020603050405020304" pitchFamily="18" charset="-34"/>
              </a:rPr>
              <a:t>     </a:t>
            </a:r>
            <a:endParaRPr lang="en-US" altLang="th-TH"/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51EDD043-A2C0-4563-90A9-FB64D091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4886" y="3657600"/>
            <a:ext cx="1152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3600">
                <a:latin typeface="Angsana New" panose="02020603050405020304" pitchFamily="18" charset="-34"/>
                <a:cs typeface="+mn-cs"/>
              </a:rPr>
              <a:t>     =   </a:t>
            </a:r>
            <a:endParaRPr lang="en-US" altLang="th-TH" sz="3600">
              <a:cs typeface="+mn-cs"/>
            </a:endParaRPr>
          </a:p>
        </p:txBody>
      </p:sp>
      <p:sp>
        <p:nvSpPr>
          <p:cNvPr id="8201" name="Rectangle 9">
            <a:extLst>
              <a:ext uri="{FF2B5EF4-FFF2-40B4-BE49-F238E27FC236}">
                <a16:creationId xmlns:a16="http://schemas.microsoft.com/office/drawing/2014/main" id="{DA38B104-5C39-4F40-91A5-29394ACF5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261" y="4521200"/>
            <a:ext cx="42291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+mn-cs"/>
              </a:rPr>
              <a:t>                                        </a:t>
            </a:r>
            <a:r>
              <a:rPr lang="en-US" altLang="th-TH" sz="3600">
                <a:latin typeface="Angsana New" panose="02020603050405020304" pitchFamily="18" charset="-34"/>
                <a:cs typeface="+mn-cs"/>
              </a:rPr>
              <a:t>=     0.0714</a:t>
            </a: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  <a:cs typeface="+mn-cs"/>
              </a:rPr>
              <a:t>  %  r        =     0.0714  ×  100     </a:t>
            </a: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  <a:cs typeface="+mn-cs"/>
              </a:rPr>
              <a:t> %  r   </a:t>
            </a:r>
            <a:r>
              <a:rPr lang="th-TH" altLang="th-TH" sz="3600">
                <a:latin typeface="Angsana New" panose="02020603050405020304" pitchFamily="18" charset="-34"/>
                <a:cs typeface="+mn-cs"/>
              </a:rPr>
              <a:t>  </a:t>
            </a:r>
            <a:r>
              <a:rPr lang="en-US" altLang="th-TH" sz="3600">
                <a:latin typeface="Angsana New" panose="02020603050405020304" pitchFamily="18" charset="-34"/>
                <a:cs typeface="+mn-cs"/>
              </a:rPr>
              <a:t>    =   7.14 %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65E4271D-DA4B-4D1C-A37C-0A5D678BE27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26E71372-DCBA-468D-8EE9-F760DEC26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D5478D-BD3D-4E97-9BF6-31ED040751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F89EB12-E841-4C96-8D05-04648AF5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4B41D4D-F672-4AA9-BFAD-B281A8439E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ABE4903B-D9DD-4035-B291-D0E5BC500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02974-38C7-4111-9CE6-EF73E30667D5}" type="slidenum">
              <a:rPr lang="en-US" altLang="th-TH"/>
              <a:pPr/>
              <a:t>10</a:t>
            </a:fld>
            <a:endParaRPr lang="th-TH" altLang="th-TH"/>
          </a:p>
        </p:txBody>
      </p:sp>
      <p:graphicFrame>
        <p:nvGraphicFramePr>
          <p:cNvPr id="9238" name="Object 22">
            <a:extLst>
              <a:ext uri="{FF2B5EF4-FFF2-40B4-BE49-F238E27FC236}">
                <a16:creationId xmlns:a16="http://schemas.microsoft.com/office/drawing/2014/main" id="{5C717D13-DF5C-49B6-A557-978B058063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650" y="1408113"/>
          <a:ext cx="8858250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Visio" r:id="rId3" imgW="6588928" imgH="672671" progId="Visio.Drawing.11">
                  <p:embed/>
                </p:oleObj>
              </mc:Choice>
              <mc:Fallback>
                <p:oleObj name="Visio" r:id="rId3" imgW="6588928" imgH="672671" progId="Visio.Drawing.11">
                  <p:embed/>
                  <p:pic>
                    <p:nvPicPr>
                      <p:cNvPr id="9238" name="Object 22">
                        <a:extLst>
                          <a:ext uri="{FF2B5EF4-FFF2-40B4-BE49-F238E27FC236}">
                            <a16:creationId xmlns:a16="http://schemas.microsoft.com/office/drawing/2014/main" id="{5C717D13-DF5C-49B6-A557-978B058063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1408113"/>
                        <a:ext cx="8858250" cy="134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0" name="Object 24">
            <a:extLst>
              <a:ext uri="{FF2B5EF4-FFF2-40B4-BE49-F238E27FC236}">
                <a16:creationId xmlns:a16="http://schemas.microsoft.com/office/drawing/2014/main" id="{A837CD12-C7F3-4BB2-B9BA-D9221B89C1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3068638"/>
          <a:ext cx="7848600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Visio" r:id="rId5" imgW="4955215" imgH="2022101" progId="Visio.Drawing.11">
                  <p:embed/>
                </p:oleObj>
              </mc:Choice>
              <mc:Fallback>
                <p:oleObj name="Visio" r:id="rId5" imgW="4955215" imgH="2022101" progId="Visio.Drawing.11">
                  <p:embed/>
                  <p:pic>
                    <p:nvPicPr>
                      <p:cNvPr id="9240" name="Object 24">
                        <a:extLst>
                          <a:ext uri="{FF2B5EF4-FFF2-40B4-BE49-F238E27FC236}">
                            <a16:creationId xmlns:a16="http://schemas.microsoft.com/office/drawing/2014/main" id="{A837CD12-C7F3-4BB2-B9BA-D9221B89C1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068638"/>
                        <a:ext cx="7848600" cy="320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5043B5B0-9211-4251-B2DA-9924FAEAB21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4759467C-6EC2-40B5-920A-CF919A8A6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3629CA5B-C3DE-46AF-8848-ED143F4C29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914A7DFB-9A9B-407B-B507-B8F9ADBF5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AA6EA2CF-48CF-4216-84DC-BDD91F2E5B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แทนหมายเลขสไลด์ 5">
            <a:extLst>
              <a:ext uri="{FF2B5EF4-FFF2-40B4-BE49-F238E27FC236}">
                <a16:creationId xmlns:a16="http://schemas.microsoft.com/office/drawing/2014/main" id="{B5AF5BD0-3043-4912-A4F6-10D74709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B797-AE28-4EBA-BCD3-0E1AC91A616A}" type="slidenum">
              <a:rPr lang="en-US" altLang="th-TH"/>
              <a:pPr/>
              <a:t>11</a:t>
            </a:fld>
            <a:endParaRPr lang="th-TH" altLang="th-TH"/>
          </a:p>
        </p:txBody>
      </p:sp>
      <p:graphicFrame>
        <p:nvGraphicFramePr>
          <p:cNvPr id="10246" name="Object 6">
            <a:extLst>
              <a:ext uri="{FF2B5EF4-FFF2-40B4-BE49-F238E27FC236}">
                <a16:creationId xmlns:a16="http://schemas.microsoft.com/office/drawing/2014/main" id="{ADD9798C-991A-4D81-89D9-7156DFCC77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550567"/>
              </p:ext>
            </p:extLst>
          </p:nvPr>
        </p:nvGraphicFramePr>
        <p:xfrm>
          <a:off x="4643438" y="1628775"/>
          <a:ext cx="86518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Equation" r:id="rId3" imgW="380880" imgH="203040" progId="Equation.3">
                  <p:embed/>
                </p:oleObj>
              </mc:Choice>
              <mc:Fallback>
                <p:oleObj name="Equation" r:id="rId3" imgW="380880" imgH="203040" progId="Equation.3">
                  <p:embed/>
                  <p:pic>
                    <p:nvPicPr>
                      <p:cNvPr id="10246" name="Object 6">
                        <a:extLst>
                          <a:ext uri="{FF2B5EF4-FFF2-40B4-BE49-F238E27FC236}">
                            <a16:creationId xmlns:a16="http://schemas.microsoft.com/office/drawing/2014/main" id="{ADD9798C-991A-4D81-89D9-7156DFCC77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628775"/>
                        <a:ext cx="865187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>
            <a:extLst>
              <a:ext uri="{FF2B5EF4-FFF2-40B4-BE49-F238E27FC236}">
                <a16:creationId xmlns:a16="http://schemas.microsoft.com/office/drawing/2014/main" id="{0B9FAE95-D022-467D-997B-95DCC3940A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271921"/>
              </p:ext>
            </p:extLst>
          </p:nvPr>
        </p:nvGraphicFramePr>
        <p:xfrm>
          <a:off x="4056063" y="2205038"/>
          <a:ext cx="7747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tion" r:id="rId5" imgW="406080" imgH="419040" progId="Equation.3">
                  <p:embed/>
                </p:oleObj>
              </mc:Choice>
              <mc:Fallback>
                <p:oleObj name="Equation" r:id="rId5" imgW="406080" imgH="419040" progId="Equation.3">
                  <p:embed/>
                  <p:pic>
                    <p:nvPicPr>
                      <p:cNvPr id="10245" name="Object 5">
                        <a:extLst>
                          <a:ext uri="{FF2B5EF4-FFF2-40B4-BE49-F238E27FC236}">
                            <a16:creationId xmlns:a16="http://schemas.microsoft.com/office/drawing/2014/main" id="{0B9FAE95-D022-467D-997B-95DCC3940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6063" y="2205038"/>
                        <a:ext cx="774700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7">
            <a:extLst>
              <a:ext uri="{FF2B5EF4-FFF2-40B4-BE49-F238E27FC236}">
                <a16:creationId xmlns:a16="http://schemas.microsoft.com/office/drawing/2014/main" id="{06485FE6-848E-40C0-AAA3-8097A2976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1484313"/>
            <a:ext cx="2771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1600">
                <a:latin typeface="Angsana New" panose="02020603050405020304" pitchFamily="18" charset="-34"/>
              </a:rPr>
              <a:t> </a:t>
            </a:r>
            <a:r>
              <a:rPr lang="en-US" altLang="th-TH" sz="3600">
                <a:latin typeface="Angsana New" panose="02020603050405020304" pitchFamily="18" charset="-34"/>
              </a:rPr>
              <a:t>V</a:t>
            </a:r>
            <a:r>
              <a:rPr lang="en-US" altLang="th-TH" sz="3600" baseline="-30000">
                <a:latin typeface="Angsana New" panose="02020603050405020304" pitchFamily="18" charset="-34"/>
              </a:rPr>
              <a:t>dc</a:t>
            </a:r>
            <a:r>
              <a:rPr lang="en-US" altLang="th-TH" sz="3600">
                <a:latin typeface="Angsana New" panose="02020603050405020304" pitchFamily="18" charset="-34"/>
              </a:rPr>
              <a:t>       =       V</a:t>
            </a:r>
            <a:r>
              <a:rPr lang="en-US" altLang="th-TH" sz="3600" baseline="-30000">
                <a:latin typeface="Angsana New" panose="02020603050405020304" pitchFamily="18" charset="-34"/>
              </a:rPr>
              <a:t>m </a:t>
            </a:r>
            <a:r>
              <a:rPr lang="en-US" altLang="th-TH" sz="3600">
                <a:latin typeface="Angsana New" panose="02020603050405020304" pitchFamily="18" charset="-34"/>
              </a:rPr>
              <a:t> -  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0F9C5B90-C7E0-4566-8301-AD7AF28ED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2060575"/>
            <a:ext cx="17811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+mn-cs"/>
              </a:rPr>
              <a:t> </a:t>
            </a:r>
            <a:endParaRPr lang="en-US" altLang="th-TH" sz="800">
              <a:cs typeface="+mn-cs"/>
            </a:endParaRPr>
          </a:p>
          <a:p>
            <a:pPr eaLnBrk="0" hangingPunct="0"/>
            <a:r>
              <a:rPr lang="en-US" altLang="th-TH" sz="1600">
                <a:latin typeface="Angsana New" panose="02020603050405020304" pitchFamily="18" charset="-34"/>
                <a:cs typeface="+mn-cs"/>
              </a:rPr>
              <a:t>  </a:t>
            </a:r>
            <a:r>
              <a:rPr lang="en-US" altLang="th-TH" sz="3600">
                <a:latin typeface="Angsana New" panose="02020603050405020304" pitchFamily="18" charset="-34"/>
                <a:cs typeface="+mn-cs"/>
              </a:rPr>
              <a:t>V</a:t>
            </a:r>
            <a:r>
              <a:rPr lang="en-US" altLang="th-TH" sz="3600" baseline="-30000">
                <a:latin typeface="Angsana New" panose="02020603050405020304" pitchFamily="18" charset="-34"/>
                <a:cs typeface="+mn-cs"/>
              </a:rPr>
              <a:t>r(rms)    </a:t>
            </a:r>
            <a:r>
              <a:rPr lang="en-US" altLang="th-TH" sz="3600">
                <a:latin typeface="Angsana New" panose="02020603050405020304" pitchFamily="18" charset="-34"/>
                <a:cs typeface="+mn-cs"/>
              </a:rPr>
              <a:t>=     </a:t>
            </a:r>
            <a:endParaRPr lang="en-US" altLang="th-TH" sz="3600">
              <a:cs typeface="+mn-cs"/>
            </a:endParaRP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994D76B5-551D-4D3A-8EBE-F6822781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+mn-cs"/>
              </a:rPr>
              <a:t> </a:t>
            </a:r>
            <a:endParaRPr lang="en-US" altLang="th-TH">
              <a:cs typeface="+mn-cs"/>
            </a:endParaRPr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ADD62BBA-923A-42B8-9CFA-A89F86B1B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19" y="1047407"/>
            <a:ext cx="2879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จากรูปสัญญาณ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EB79FC15-04AA-48BF-9E8C-23D0942FA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088" y="3306695"/>
            <a:ext cx="43926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sz="32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จากการทำงานของ   </a:t>
            </a:r>
            <a:r>
              <a:rPr lang="en-US" altLang="th-TH" sz="32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Capacitor </a:t>
            </a:r>
            <a:endParaRPr lang="th-TH" altLang="th-TH" sz="3200" b="1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253" name="Rectangle 13">
            <a:extLst>
              <a:ext uri="{FF2B5EF4-FFF2-40B4-BE49-F238E27FC236}">
                <a16:creationId xmlns:a16="http://schemas.microsoft.com/office/drawing/2014/main" id="{46C1AD32-B074-402F-A6C4-13465D544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3858310"/>
            <a:ext cx="172515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V</a:t>
            </a:r>
            <a:r>
              <a:rPr lang="en-US" altLang="th-TH" sz="3600" baseline="-30000">
                <a:latin typeface="Angsana New" panose="02020603050405020304" pitchFamily="18" charset="-34"/>
              </a:rPr>
              <a:t>r(rms )       </a:t>
            </a:r>
            <a:r>
              <a:rPr lang="en-US" altLang="th-TH" sz="3600">
                <a:latin typeface="Angsana New" panose="02020603050405020304" pitchFamily="18" charset="-34"/>
              </a:rPr>
              <a:t>=</a:t>
            </a:r>
            <a:r>
              <a:rPr lang="en-US" altLang="th-TH" sz="1600"/>
              <a:t>     </a:t>
            </a:r>
            <a:endParaRPr lang="en-US" altLang="th-TH"/>
          </a:p>
        </p:txBody>
      </p:sp>
      <p:graphicFrame>
        <p:nvGraphicFramePr>
          <p:cNvPr id="10252" name="Object 12">
            <a:extLst>
              <a:ext uri="{FF2B5EF4-FFF2-40B4-BE49-F238E27FC236}">
                <a16:creationId xmlns:a16="http://schemas.microsoft.com/office/drawing/2014/main" id="{16F67FCE-838F-458F-BF5D-DBB730D305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90938" y="3744913"/>
          <a:ext cx="1314450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สมการ" r:id="rId7" imgW="558720" imgH="444240" progId="Equation.3">
                  <p:embed/>
                </p:oleObj>
              </mc:Choice>
              <mc:Fallback>
                <p:oleObj name="สมการ" r:id="rId7" imgW="558720" imgH="444240" progId="Equation.3">
                  <p:embed/>
                  <p:pic>
                    <p:nvPicPr>
                      <p:cNvPr id="10252" name="Object 12">
                        <a:extLst>
                          <a:ext uri="{FF2B5EF4-FFF2-40B4-BE49-F238E27FC236}">
                            <a16:creationId xmlns:a16="http://schemas.microsoft.com/office/drawing/2014/main" id="{16F67FCE-838F-458F-BF5D-DBB730D305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0938" y="3744913"/>
                        <a:ext cx="1314450" cy="1033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Rectangle 14">
            <a:extLst>
              <a:ext uri="{FF2B5EF4-FFF2-40B4-BE49-F238E27FC236}">
                <a16:creationId xmlns:a16="http://schemas.microsoft.com/office/drawing/2014/main" id="{6A3531E6-D7FF-40CA-964C-5ADDBCC5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10256" name="Rectangle 16">
            <a:extLst>
              <a:ext uri="{FF2B5EF4-FFF2-40B4-BE49-F238E27FC236}">
                <a16:creationId xmlns:a16="http://schemas.microsoft.com/office/drawing/2014/main" id="{AE35552F-DB4D-4807-98BF-F9E0F3D8F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148263"/>
            <a:ext cx="2736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  V</a:t>
            </a:r>
            <a:r>
              <a:rPr lang="en-US" altLang="th-TH" sz="3600" baseline="-30000">
                <a:latin typeface="Angsana New" panose="02020603050405020304" pitchFamily="18" charset="-34"/>
              </a:rPr>
              <a:t>dc</a:t>
            </a:r>
            <a:r>
              <a:rPr lang="en-US" altLang="th-TH" sz="3600">
                <a:latin typeface="Angsana New" panose="02020603050405020304" pitchFamily="18" charset="-34"/>
              </a:rPr>
              <a:t>    </a:t>
            </a:r>
            <a:r>
              <a:rPr lang="th-TH" altLang="th-TH" sz="3600">
                <a:latin typeface="Angsana New" panose="02020603050405020304" pitchFamily="18" charset="-34"/>
              </a:rPr>
              <a:t>  </a:t>
            </a:r>
            <a:r>
              <a:rPr lang="en-US" altLang="th-TH" sz="3600">
                <a:latin typeface="Angsana New" panose="02020603050405020304" pitchFamily="18" charset="-34"/>
              </a:rPr>
              <a:t>    =</a:t>
            </a:r>
            <a:r>
              <a:rPr lang="en-US" altLang="th-TH" sz="1600"/>
              <a:t>   </a:t>
            </a:r>
            <a:r>
              <a:rPr lang="th-TH" altLang="th-TH" sz="1600"/>
              <a:t>	</a:t>
            </a:r>
            <a:endParaRPr lang="th-TH" altLang="th-TH"/>
          </a:p>
        </p:txBody>
      </p:sp>
      <p:graphicFrame>
        <p:nvGraphicFramePr>
          <p:cNvPr id="10255" name="Object 15">
            <a:extLst>
              <a:ext uri="{FF2B5EF4-FFF2-40B4-BE49-F238E27FC236}">
                <a16:creationId xmlns:a16="http://schemas.microsoft.com/office/drawing/2014/main" id="{0B9B6F80-51D0-4292-BFF4-5CEE07DE7C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153472"/>
              </p:ext>
            </p:extLst>
          </p:nvPr>
        </p:nvGraphicFramePr>
        <p:xfrm>
          <a:off x="3779838" y="5033963"/>
          <a:ext cx="2232025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Microsoft Equation 3.0" r:id="rId9" imgW="1079032" imgH="622030" progId="Equation.3">
                  <p:embed/>
                </p:oleObj>
              </mc:Choice>
              <mc:Fallback>
                <p:oleObj name="Microsoft Equation 3.0" r:id="rId9" imgW="1079032" imgH="622030" progId="Equation.3">
                  <p:embed/>
                  <p:pic>
                    <p:nvPicPr>
                      <p:cNvPr id="10255" name="Object 15">
                        <a:extLst>
                          <a:ext uri="{FF2B5EF4-FFF2-40B4-BE49-F238E27FC236}">
                            <a16:creationId xmlns:a16="http://schemas.microsoft.com/office/drawing/2014/main" id="{0B9B6F80-51D0-4292-BFF4-5CEE07DE7C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033963"/>
                        <a:ext cx="2232025" cy="1284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7" name="Rectangle 17">
            <a:extLst>
              <a:ext uri="{FF2B5EF4-FFF2-40B4-BE49-F238E27FC236}">
                <a16:creationId xmlns:a16="http://schemas.microsoft.com/office/drawing/2014/main" id="{7489EC38-143F-4D83-9F68-B2FF28FE1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3800475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72BC6691-1568-4A6B-9C66-F82F3CF8A48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2EC816C4-E61B-4A6D-A170-539C60D53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90AE3929-AD67-4D34-8CE6-DE2596A1A5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691FE7D2-28A1-47C0-A811-E36043ECC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2205DDC3-721F-4DB9-BB4E-D88EFBF447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ตัวแทนหมายเลขสไลด์ 5">
            <a:extLst>
              <a:ext uri="{FF2B5EF4-FFF2-40B4-BE49-F238E27FC236}">
                <a16:creationId xmlns:a16="http://schemas.microsoft.com/office/drawing/2014/main" id="{10D105B0-822C-4238-A8E8-D6EB8FB8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B9547-D7BA-48DE-8704-69886F94684A}" type="slidenum">
              <a:rPr lang="en-US" altLang="th-TH"/>
              <a:pPr/>
              <a:t>12</a:t>
            </a:fld>
            <a:endParaRPr lang="th-TH" altLang="th-TH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751F3735-6F73-4D31-A3DA-7D1B114DC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BE30D1D8-884F-4E48-9533-81DF2BD74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69" y="1175544"/>
            <a:ext cx="35520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พิจารณาความถี่ </a:t>
            </a:r>
            <a:r>
              <a:rPr lang="en-US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line  50  Hz</a:t>
            </a:r>
            <a:r>
              <a:rPr lang="en-US" altLang="th-TH" sz="320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200" dirty="0">
              <a:solidFill>
                <a:srgbClr val="032AE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276" name="Rectangle 12">
            <a:extLst>
              <a:ext uri="{FF2B5EF4-FFF2-40B4-BE49-F238E27FC236}">
                <a16:creationId xmlns:a16="http://schemas.microsoft.com/office/drawing/2014/main" id="{CFD699E2-F901-4F0B-B90D-C39AE3DC7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C5B007E2-BDF3-4E9D-973F-FCDB70F48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3800475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graphicFrame>
        <p:nvGraphicFramePr>
          <p:cNvPr id="11282" name="Object 18">
            <a:extLst>
              <a:ext uri="{FF2B5EF4-FFF2-40B4-BE49-F238E27FC236}">
                <a16:creationId xmlns:a16="http://schemas.microsoft.com/office/drawing/2014/main" id="{0600C6C3-7895-4DA9-A509-569808DEB1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67175" y="1557338"/>
          <a:ext cx="17272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Microsoft Equation 3.0" r:id="rId3" imgW="863225" imgH="457002" progId="Equation.3">
                  <p:embed/>
                </p:oleObj>
              </mc:Choice>
              <mc:Fallback>
                <p:oleObj name="Microsoft Equation 3.0" r:id="rId3" imgW="863225" imgH="457002" progId="Equation.3">
                  <p:embed/>
                  <p:pic>
                    <p:nvPicPr>
                      <p:cNvPr id="11282" name="Object 18">
                        <a:extLst>
                          <a:ext uri="{FF2B5EF4-FFF2-40B4-BE49-F238E27FC236}">
                            <a16:creationId xmlns:a16="http://schemas.microsoft.com/office/drawing/2014/main" id="{0600C6C3-7895-4DA9-A509-569808DEB1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557338"/>
                        <a:ext cx="1727200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1" name="Object 17">
            <a:extLst>
              <a:ext uri="{FF2B5EF4-FFF2-40B4-BE49-F238E27FC236}">
                <a16:creationId xmlns:a16="http://schemas.microsoft.com/office/drawing/2014/main" id="{5AA2BDBD-B90F-4815-9367-7AF83B0DD8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name="Microsoft Equation 3.0" r:id="rId5" imgW="114151" imgH="215619" progId="Equation.3">
                  <p:embed/>
                </p:oleObj>
              </mc:Choice>
              <mc:Fallback>
                <p:oleObj name="Microsoft Equation 3.0" r:id="rId5" imgW="114151" imgH="215619" progId="Equation.3">
                  <p:embed/>
                  <p:pic>
                    <p:nvPicPr>
                      <p:cNvPr id="11281" name="Object 17">
                        <a:extLst>
                          <a:ext uri="{FF2B5EF4-FFF2-40B4-BE49-F238E27FC236}">
                            <a16:creationId xmlns:a16="http://schemas.microsoft.com/office/drawing/2014/main" id="{5AA2BDBD-B90F-4815-9367-7AF83B0DD8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0" name="Object 16">
            <a:extLst>
              <a:ext uri="{FF2B5EF4-FFF2-40B4-BE49-F238E27FC236}">
                <a16:creationId xmlns:a16="http://schemas.microsoft.com/office/drawing/2014/main" id="{DF096CD7-DDA7-4225-9138-EB7F50A851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67175" y="2636838"/>
          <a:ext cx="212407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Microsoft Equation 3.0" r:id="rId7" imgW="1016000" imgH="419100" progId="Equation.3">
                  <p:embed/>
                </p:oleObj>
              </mc:Choice>
              <mc:Fallback>
                <p:oleObj name="Microsoft Equation 3.0" r:id="rId7" imgW="1016000" imgH="419100" progId="Equation.3">
                  <p:embed/>
                  <p:pic>
                    <p:nvPicPr>
                      <p:cNvPr id="11280" name="Object 16">
                        <a:extLst>
                          <a:ext uri="{FF2B5EF4-FFF2-40B4-BE49-F238E27FC236}">
                            <a16:creationId xmlns:a16="http://schemas.microsoft.com/office/drawing/2014/main" id="{DF096CD7-DDA7-4225-9138-EB7F50A851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2636838"/>
                        <a:ext cx="212407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3" name="Rectangle 19">
            <a:extLst>
              <a:ext uri="{FF2B5EF4-FFF2-40B4-BE49-F238E27FC236}">
                <a16:creationId xmlns:a16="http://schemas.microsoft.com/office/drawing/2014/main" id="{BB823718-B256-488B-8BBA-74C3016F2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620838"/>
            <a:ext cx="2089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  <a:ea typeface="Cordia New" panose="020B0304020202020204" pitchFamily="34" charset="-34"/>
                <a:cs typeface="KodchiangUPC" panose="02020603050405020304" pitchFamily="18" charset="-34"/>
              </a:rPr>
              <a:t>V</a:t>
            </a:r>
            <a:r>
              <a:rPr lang="en-US" altLang="th-TH" sz="3600" baseline="-30000">
                <a:latin typeface="Angsana New" panose="02020603050405020304" pitchFamily="18" charset="-34"/>
                <a:ea typeface="Cordia New" panose="020B0304020202020204" pitchFamily="34" charset="-34"/>
                <a:cs typeface="KodchiangUPC" panose="02020603050405020304" pitchFamily="18" charset="-34"/>
              </a:rPr>
              <a:t>r( rms )</a:t>
            </a:r>
            <a:r>
              <a:rPr lang="en-US" altLang="th-TH" sz="3600">
                <a:latin typeface="Angsana New" panose="02020603050405020304" pitchFamily="18" charset="-34"/>
                <a:ea typeface="Cordia New" panose="020B0304020202020204" pitchFamily="34" charset="-34"/>
                <a:cs typeface="KodchiangUPC" panose="02020603050405020304" pitchFamily="18" charset="-34"/>
              </a:rPr>
              <a:t>           =</a:t>
            </a:r>
            <a:r>
              <a:rPr lang="en-US" altLang="th-TH" sz="1600">
                <a:latin typeface="Angsana New" panose="02020603050405020304" pitchFamily="18" charset="-34"/>
                <a:ea typeface="Cordia New" panose="020B0304020202020204" pitchFamily="34" charset="-34"/>
                <a:cs typeface="KodchiangUPC" panose="02020603050405020304" pitchFamily="18" charset="-34"/>
              </a:rPr>
              <a:t>   </a:t>
            </a:r>
            <a:endParaRPr lang="en-US" altLang="th-TH">
              <a:ea typeface="Cordia New" panose="020B0304020202020204" pitchFamily="34" charset="-34"/>
              <a:cs typeface="KodchiangUPC" panose="02020603050405020304" pitchFamily="18" charset="-34"/>
            </a:endParaRPr>
          </a:p>
        </p:txBody>
      </p:sp>
      <p:sp>
        <p:nvSpPr>
          <p:cNvPr id="11284" name="Rectangle 20">
            <a:extLst>
              <a:ext uri="{FF2B5EF4-FFF2-40B4-BE49-F238E27FC236}">
                <a16:creationId xmlns:a16="http://schemas.microsoft.com/office/drawing/2014/main" id="{921F1E13-C1DD-4E03-912A-CE3BD6B60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1285" name="Rectangle 21">
            <a:extLst>
              <a:ext uri="{FF2B5EF4-FFF2-40B4-BE49-F238E27FC236}">
                <a16:creationId xmlns:a16="http://schemas.microsoft.com/office/drawing/2014/main" id="{A637E65D-FA5A-41E0-9CC8-01779F1B0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2492375"/>
            <a:ext cx="30511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                                                             </a:t>
            </a:r>
            <a:endParaRPr lang="en-US" altLang="th-TH" sz="1600">
              <a:cs typeface="Cordia New" panose="020B0304020202020204" pitchFamily="34" charset="-34"/>
            </a:endParaRP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V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( rms )       =</a:t>
            </a:r>
            <a:r>
              <a:rPr lang="en-US" altLang="th-TH" sz="1600">
                <a:cs typeface="Cordia New" panose="020B0304020202020204" pitchFamily="34" charset="-34"/>
              </a:rPr>
              <a:t>   </a:t>
            </a:r>
            <a:endParaRPr lang="en-US" altLang="th-TH"/>
          </a:p>
        </p:txBody>
      </p:sp>
      <p:graphicFrame>
        <p:nvGraphicFramePr>
          <p:cNvPr id="11287" name="Object 23">
            <a:extLst>
              <a:ext uri="{FF2B5EF4-FFF2-40B4-BE49-F238E27FC236}">
                <a16:creationId xmlns:a16="http://schemas.microsoft.com/office/drawing/2014/main" id="{DB359AB4-C089-4BAE-B7F2-82259820D0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3644900"/>
          <a:ext cx="2520950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Microsoft Equation 3.0" r:id="rId9" imgW="1180588" imgH="634725" progId="Equation.3">
                  <p:embed/>
                </p:oleObj>
              </mc:Choice>
              <mc:Fallback>
                <p:oleObj name="Microsoft Equation 3.0" r:id="rId9" imgW="1180588" imgH="634725" progId="Equation.3">
                  <p:embed/>
                  <p:pic>
                    <p:nvPicPr>
                      <p:cNvPr id="11287" name="Object 23">
                        <a:extLst>
                          <a:ext uri="{FF2B5EF4-FFF2-40B4-BE49-F238E27FC236}">
                            <a16:creationId xmlns:a16="http://schemas.microsoft.com/office/drawing/2014/main" id="{DB359AB4-C089-4BAE-B7F2-82259820D0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3644900"/>
                        <a:ext cx="2520950" cy="1363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6" name="Object 22">
            <a:extLst>
              <a:ext uri="{FF2B5EF4-FFF2-40B4-BE49-F238E27FC236}">
                <a16:creationId xmlns:a16="http://schemas.microsoft.com/office/drawing/2014/main" id="{F6EE7AE0-822C-4C8D-B02E-07CA4536BA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40200" y="5157788"/>
          <a:ext cx="1931988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Microsoft Equation 3.0" r:id="rId11" imgW="926698" imgH="634725" progId="Equation.3">
                  <p:embed/>
                </p:oleObj>
              </mc:Choice>
              <mc:Fallback>
                <p:oleObj name="Microsoft Equation 3.0" r:id="rId11" imgW="926698" imgH="634725" progId="Equation.3">
                  <p:embed/>
                  <p:pic>
                    <p:nvPicPr>
                      <p:cNvPr id="11286" name="Object 22">
                        <a:extLst>
                          <a:ext uri="{FF2B5EF4-FFF2-40B4-BE49-F238E27FC236}">
                            <a16:creationId xmlns:a16="http://schemas.microsoft.com/office/drawing/2014/main" id="{F6EE7AE0-822C-4C8D-B02E-07CA4536BA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5157788"/>
                        <a:ext cx="1931988" cy="1335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8" name="Rectangle 24">
            <a:extLst>
              <a:ext uri="{FF2B5EF4-FFF2-40B4-BE49-F238E27FC236}">
                <a16:creationId xmlns:a16="http://schemas.microsoft.com/office/drawing/2014/main" id="{117B8C37-14BB-40EF-82C7-D6AF37F41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716338"/>
            <a:ext cx="2881312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    V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dc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r>
              <a:rPr lang="th-TH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=</a:t>
            </a: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</a:t>
            </a:r>
            <a:r>
              <a:rPr lang="th-TH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  <a:endParaRPr lang="th-TH" altLang="th-TH"/>
          </a:p>
        </p:txBody>
      </p:sp>
      <p:sp>
        <p:nvSpPr>
          <p:cNvPr id="11289" name="Rectangle 25">
            <a:extLst>
              <a:ext uri="{FF2B5EF4-FFF2-40B4-BE49-F238E27FC236}">
                <a16:creationId xmlns:a16="http://schemas.microsoft.com/office/drawing/2014/main" id="{41BC170F-3F71-45DB-BB2A-E313D19E6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708525"/>
            <a:ext cx="56165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            </a:t>
            </a:r>
          </a:p>
          <a:p>
            <a:pPr eaLnBrk="0" hangingPunct="0"/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V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dc                  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    </a:t>
            </a:r>
            <a:r>
              <a:rPr lang="th-TH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 </a:t>
            </a:r>
            <a:endParaRPr lang="th-TH" altLang="th-TH" sz="3600">
              <a:latin typeface="Angsana New" panose="02020603050405020304" pitchFamily="18" charset="-34"/>
            </a:endParaRPr>
          </a:p>
        </p:txBody>
      </p:sp>
      <p:sp>
        <p:nvSpPr>
          <p:cNvPr id="11290" name="Rectangle 26">
            <a:extLst>
              <a:ext uri="{FF2B5EF4-FFF2-40B4-BE49-F238E27FC236}">
                <a16:creationId xmlns:a16="http://schemas.microsoft.com/office/drawing/2014/main" id="{4E0B7755-F532-413D-98E4-2A4D138AE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5A426E1D-BEB6-4FDA-9D03-98D157EB03D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CA16261B-D35C-47B6-AF83-7BCDE2C78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80564BA6-8E6C-4F14-87D6-453DF05CDF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CF550C0F-CE18-44D5-B494-505642F60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5" name="Picture 15">
                <a:extLst>
                  <a:ext uri="{FF2B5EF4-FFF2-40B4-BE49-F238E27FC236}">
                    <a16:creationId xmlns:a16="http://schemas.microsoft.com/office/drawing/2014/main" id="{5595F5FE-B92A-44C9-9CBD-3F8D98AB8A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วแทนหมายเลขสไลด์ 5">
            <a:extLst>
              <a:ext uri="{FF2B5EF4-FFF2-40B4-BE49-F238E27FC236}">
                <a16:creationId xmlns:a16="http://schemas.microsoft.com/office/drawing/2014/main" id="{E4921ACD-346D-4A0F-A4D2-85E2C3111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0061-6F48-41F0-B8BE-114CDFC7B478}" type="slidenum">
              <a:rPr lang="en-US" altLang="th-TH"/>
              <a:pPr/>
              <a:t>13</a:t>
            </a:fld>
            <a:endParaRPr lang="th-TH" altLang="th-TH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8362A46-4BD8-4881-8305-51E74E88B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61A30DC3-DE8B-4DF1-B064-782F92F8E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177B4EDF-F088-42F6-BBA1-007D82A27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3800475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graphicFrame>
        <p:nvGraphicFramePr>
          <p:cNvPr id="12296" name="Object 8">
            <a:extLst>
              <a:ext uri="{FF2B5EF4-FFF2-40B4-BE49-F238E27FC236}">
                <a16:creationId xmlns:a16="http://schemas.microsoft.com/office/drawing/2014/main" id="{390824AF-ED1F-4C79-9F97-ABF18EA8C8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2296" name="Object 8">
                        <a:extLst>
                          <a:ext uri="{FF2B5EF4-FFF2-40B4-BE49-F238E27FC236}">
                            <a16:creationId xmlns:a16="http://schemas.microsoft.com/office/drawing/2014/main" id="{390824AF-ED1F-4C79-9F97-ABF18EA8C8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11">
            <a:extLst>
              <a:ext uri="{FF2B5EF4-FFF2-40B4-BE49-F238E27FC236}">
                <a16:creationId xmlns:a16="http://schemas.microsoft.com/office/drawing/2014/main" id="{DF48972A-AEF4-4971-A067-9C59BC7A0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2306" name="Text Box 18">
            <a:extLst>
              <a:ext uri="{FF2B5EF4-FFF2-40B4-BE49-F238E27FC236}">
                <a16:creationId xmlns:a16="http://schemas.microsoft.com/office/drawing/2014/main" id="{FE2FD778-2166-4310-BC64-37221EEE7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056" y="1107629"/>
            <a:ext cx="79662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จากรูปจงคำนวณหา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,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Vr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(rms )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%ripple </a:t>
            </a: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308" name="Rectangle 20">
            <a:extLst>
              <a:ext uri="{FF2B5EF4-FFF2-40B4-BE49-F238E27FC236}">
                <a16:creationId xmlns:a16="http://schemas.microsoft.com/office/drawing/2014/main" id="{ADD3B977-6A6E-43D6-87EF-45E24AB6B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12307" name="Object 19">
            <a:extLst>
              <a:ext uri="{FF2B5EF4-FFF2-40B4-BE49-F238E27FC236}">
                <a16:creationId xmlns:a16="http://schemas.microsoft.com/office/drawing/2014/main" id="{C2558463-7DD1-46CD-839F-C9C6CCD119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938582"/>
              </p:ext>
            </p:extLst>
          </p:nvPr>
        </p:nvGraphicFramePr>
        <p:xfrm>
          <a:off x="1370806" y="1947106"/>
          <a:ext cx="6516687" cy="183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Visio" r:id="rId5" imgW="3241990" imgH="912645" progId="Visio.Drawing.11">
                  <p:embed/>
                </p:oleObj>
              </mc:Choice>
              <mc:Fallback>
                <p:oleObj name="Visio" r:id="rId5" imgW="3241990" imgH="912645" progId="Visio.Drawing.11">
                  <p:embed/>
                  <p:pic>
                    <p:nvPicPr>
                      <p:cNvPr id="12307" name="Object 19">
                        <a:extLst>
                          <a:ext uri="{FF2B5EF4-FFF2-40B4-BE49-F238E27FC236}">
                            <a16:creationId xmlns:a16="http://schemas.microsoft.com/office/drawing/2014/main" id="{C2558463-7DD1-46CD-839F-C9C6CCD119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806" y="1947106"/>
                        <a:ext cx="6516687" cy="1839912"/>
                      </a:xfrm>
                      <a:prstGeom prst="rect">
                        <a:avLst/>
                      </a:prstGeom>
                      <a:solidFill>
                        <a:srgbClr val="DFE0D6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12" name="Group 24">
            <a:extLst>
              <a:ext uri="{FF2B5EF4-FFF2-40B4-BE49-F238E27FC236}">
                <a16:creationId xmlns:a16="http://schemas.microsoft.com/office/drawing/2014/main" id="{DF9561A4-13AF-4304-B3F9-A1BA975A7549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5064541"/>
            <a:ext cx="5065713" cy="641350"/>
            <a:chOff x="1066" y="3113"/>
            <a:chExt cx="3191" cy="404"/>
          </a:xfrm>
        </p:grpSpPr>
        <p:sp>
          <p:nvSpPr>
            <p:cNvPr id="12310" name="Rectangle 22">
              <a:extLst>
                <a:ext uri="{FF2B5EF4-FFF2-40B4-BE49-F238E27FC236}">
                  <a16:creationId xmlns:a16="http://schemas.microsoft.com/office/drawing/2014/main" id="{4C39EEB4-7455-4923-9ADB-6CB7770C1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113"/>
              <a:ext cx="131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m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=</a:t>
              </a:r>
              <a:r>
                <a:rPr lang="en-US" altLang="th-TH" sz="3600">
                  <a:cs typeface="Cordia New" panose="020B0304020202020204" pitchFamily="34" charset="-34"/>
                </a:rPr>
                <a:t>  </a:t>
              </a:r>
              <a:r>
                <a:rPr lang="en-US" altLang="th-TH" sz="1600">
                  <a:cs typeface="Cordia New" panose="020B0304020202020204" pitchFamily="34" charset="-34"/>
                </a:rPr>
                <a:t>  </a:t>
              </a:r>
              <a:endParaRPr lang="en-US" altLang="th-TH"/>
            </a:p>
          </p:txBody>
        </p:sp>
        <p:graphicFrame>
          <p:nvGraphicFramePr>
            <p:cNvPr id="12309" name="Object 21">
              <a:extLst>
                <a:ext uri="{FF2B5EF4-FFF2-40B4-BE49-F238E27FC236}">
                  <a16:creationId xmlns:a16="http://schemas.microsoft.com/office/drawing/2014/main" id="{4CEF10E8-FD99-426D-9002-16EBDB09DD6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45" y="3158"/>
            <a:ext cx="318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6" name="Microsoft Equation 3.0" r:id="rId7" imgW="241091" imgH="215713" progId="Equation.3">
                    <p:embed/>
                  </p:oleObj>
                </mc:Choice>
                <mc:Fallback>
                  <p:oleObj name="Microsoft Equation 3.0" r:id="rId7" imgW="241091" imgH="215713" progId="Equation.3">
                    <p:embed/>
                    <p:pic>
                      <p:nvPicPr>
                        <p:cNvPr id="12309" name="Object 21">
                          <a:extLst>
                            <a:ext uri="{FF2B5EF4-FFF2-40B4-BE49-F238E27FC236}">
                              <a16:creationId xmlns:a16="http://schemas.microsoft.com/office/drawing/2014/main" id="{4CEF10E8-FD99-426D-9002-16EBDB09DD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5" y="3158"/>
                          <a:ext cx="318" cy="2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1" name="Rectangle 23">
              <a:extLst>
                <a:ext uri="{FF2B5EF4-FFF2-40B4-BE49-F238E27FC236}">
                  <a16:creationId xmlns:a16="http://schemas.microsoft.com/office/drawing/2014/main" id="{A7996B55-DE86-40E3-8023-E20F439B6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3113"/>
              <a:ext cx="192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(20)       =   28.3  V.</a:t>
              </a:r>
              <a:r>
                <a:rPr lang="en-US" altLang="th-TH" sz="3600">
                  <a:latin typeface="Angsana New" panose="02020603050405020304" pitchFamily="18" charset="-34"/>
                </a:rPr>
                <a:t> </a:t>
              </a:r>
            </a:p>
          </p:txBody>
        </p:sp>
      </p:grpSp>
      <p:graphicFrame>
        <p:nvGraphicFramePr>
          <p:cNvPr id="12314" name="Object 26">
            <a:extLst>
              <a:ext uri="{FF2B5EF4-FFF2-40B4-BE49-F238E27FC236}">
                <a16:creationId xmlns:a16="http://schemas.microsoft.com/office/drawing/2014/main" id="{8256E375-9017-4482-BDCC-B48FFC909F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00400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Equation" r:id="rId9" imgW="114151" imgH="215619" progId="Equation.3">
                  <p:embed/>
                </p:oleObj>
              </mc:Choice>
              <mc:Fallback>
                <p:oleObj name="Equation" r:id="rId9" imgW="114151" imgH="215619" progId="Equation.3">
                  <p:embed/>
                  <p:pic>
                    <p:nvPicPr>
                      <p:cNvPr id="12314" name="Object 26">
                        <a:extLst>
                          <a:ext uri="{FF2B5EF4-FFF2-40B4-BE49-F238E27FC236}">
                            <a16:creationId xmlns:a16="http://schemas.microsoft.com/office/drawing/2014/main" id="{8256E375-9017-4482-BDCC-B48FFC909F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00400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18" name="Group 30">
            <a:extLst>
              <a:ext uri="{FF2B5EF4-FFF2-40B4-BE49-F238E27FC236}">
                <a16:creationId xmlns:a16="http://schemas.microsoft.com/office/drawing/2014/main" id="{A86D022A-7024-42DC-A5B2-C7F26B6719D0}"/>
              </a:ext>
            </a:extLst>
          </p:cNvPr>
          <p:cNvGrpSpPr>
            <a:grpSpLocks/>
          </p:cNvGrpSpPr>
          <p:nvPr/>
        </p:nvGrpSpPr>
        <p:grpSpPr bwMode="auto">
          <a:xfrm>
            <a:off x="2268538" y="4272379"/>
            <a:ext cx="2808287" cy="520700"/>
            <a:chOff x="1519" y="2836"/>
            <a:chExt cx="1769" cy="328"/>
          </a:xfrm>
        </p:grpSpPr>
        <p:graphicFrame>
          <p:nvGraphicFramePr>
            <p:cNvPr id="12313" name="Object 25">
              <a:extLst>
                <a:ext uri="{FF2B5EF4-FFF2-40B4-BE49-F238E27FC236}">
                  <a16:creationId xmlns:a16="http://schemas.microsoft.com/office/drawing/2014/main" id="{9E812041-92CC-48D6-9A48-58B27E0DBFC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72" y="2840"/>
            <a:ext cx="816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8" name="Equation" r:id="rId11" imgW="596900" imgH="241300" progId="Equation.3">
                    <p:embed/>
                  </p:oleObj>
                </mc:Choice>
                <mc:Fallback>
                  <p:oleObj name="Equation" r:id="rId11" imgW="596900" imgH="241300" progId="Equation.3">
                    <p:embed/>
                    <p:pic>
                      <p:nvPicPr>
                        <p:cNvPr id="12313" name="Object 25">
                          <a:extLst>
                            <a:ext uri="{FF2B5EF4-FFF2-40B4-BE49-F238E27FC236}">
                              <a16:creationId xmlns:a16="http://schemas.microsoft.com/office/drawing/2014/main" id="{9E812041-92CC-48D6-9A48-58B27E0DBFC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2840"/>
                          <a:ext cx="816" cy="3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5" name="Rectangle 27">
              <a:extLst>
                <a:ext uri="{FF2B5EF4-FFF2-40B4-BE49-F238E27FC236}">
                  <a16:creationId xmlns:a16="http://schemas.microsoft.com/office/drawing/2014/main" id="{559D6B21-107F-41A6-86FB-B5A104AC8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836"/>
              <a:ext cx="10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>
                  <a:latin typeface="Times New Roman" panose="02020603050405020304" pitchFamily="18" charset="0"/>
                  <a:cs typeface="Cordia New" panose="020B0304020202020204" pitchFamily="34" charset="-34"/>
                </a:rPr>
                <a:t>V</a:t>
              </a:r>
              <a:r>
                <a:rPr lang="en-US" altLang="th-TH" baseline="-25000">
                  <a:latin typeface="Times New Roman" panose="02020603050405020304" pitchFamily="18" charset="0"/>
                  <a:cs typeface="Cordia New" panose="020B0304020202020204" pitchFamily="34" charset="-34"/>
                </a:rPr>
                <a:t>m</a:t>
              </a:r>
              <a:r>
                <a:rPr lang="en-US" altLang="th-TH">
                  <a:latin typeface="Times New Roman" panose="02020603050405020304" pitchFamily="18" charset="0"/>
                  <a:cs typeface="Cordia New" panose="020B0304020202020204" pitchFamily="34" charset="-34"/>
                </a:rPr>
                <a:t>      =     </a:t>
              </a:r>
              <a:endParaRPr lang="en-US" altLang="th-TH">
                <a:latin typeface="Times New Roman" panose="02020603050405020304" pitchFamily="18" charset="0"/>
              </a:endParaRPr>
            </a:p>
          </p:txBody>
        </p:sp>
      </p:grpSp>
      <p:sp>
        <p:nvSpPr>
          <p:cNvPr id="12316" name="Rectangle 28">
            <a:extLst>
              <a:ext uri="{FF2B5EF4-FFF2-40B4-BE49-F238E27FC236}">
                <a16:creationId xmlns:a16="http://schemas.microsoft.com/office/drawing/2014/main" id="{DB8ADC95-6891-466C-8F91-A06B2E247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2317" name="Rectangle 29">
            <a:extLst>
              <a:ext uri="{FF2B5EF4-FFF2-40B4-BE49-F238E27FC236}">
                <a16:creationId xmlns:a16="http://schemas.microsoft.com/office/drawing/2014/main" id="{6849E0F4-3865-4A08-B023-F576CE5AF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57600"/>
            <a:ext cx="784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         </a:t>
            </a:r>
            <a:r>
              <a:rPr lang="en-US" altLang="th-TH" sz="800"/>
              <a:t> </a:t>
            </a:r>
            <a:endParaRPr lang="en-US" altLang="th-TH"/>
          </a:p>
        </p:txBody>
      </p:sp>
      <p:grpSp>
        <p:nvGrpSpPr>
          <p:cNvPr id="24" name="กลุ่ม 23">
            <a:extLst>
              <a:ext uri="{FF2B5EF4-FFF2-40B4-BE49-F238E27FC236}">
                <a16:creationId xmlns:a16="http://schemas.microsoft.com/office/drawing/2014/main" id="{54FA7A60-928B-4A61-B640-7F36DDF2E25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" name="Rectangle 3">
              <a:extLst>
                <a:ext uri="{FF2B5EF4-FFF2-40B4-BE49-F238E27FC236}">
                  <a16:creationId xmlns:a16="http://schemas.microsoft.com/office/drawing/2014/main" id="{C46FEFF3-2BD7-43E6-8375-20FEC028C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6" name="Group 13">
              <a:extLst>
                <a:ext uri="{FF2B5EF4-FFF2-40B4-BE49-F238E27FC236}">
                  <a16:creationId xmlns:a16="http://schemas.microsoft.com/office/drawing/2014/main" id="{C48C0806-8D96-4518-B7BF-E5F81F19DC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7" name="Rectangle 14">
                <a:extLst>
                  <a:ext uri="{FF2B5EF4-FFF2-40B4-BE49-F238E27FC236}">
                    <a16:creationId xmlns:a16="http://schemas.microsoft.com/office/drawing/2014/main" id="{2B2CCB42-EA94-4598-BE61-4E51A1610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8" name="Picture 15">
                <a:extLst>
                  <a:ext uri="{FF2B5EF4-FFF2-40B4-BE49-F238E27FC236}">
                    <a16:creationId xmlns:a16="http://schemas.microsoft.com/office/drawing/2014/main" id="{DFD6B10A-2C09-41AD-9768-824487F9F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8" name="Object 6">
            <a:extLst>
              <a:ext uri="{FF2B5EF4-FFF2-40B4-BE49-F238E27FC236}">
                <a16:creationId xmlns:a16="http://schemas.microsoft.com/office/drawing/2014/main" id="{5953518D-A745-4E7D-BA3B-7EC222D8E8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7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3318" name="Object 6">
                        <a:extLst>
                          <a:ext uri="{FF2B5EF4-FFF2-40B4-BE49-F238E27FC236}">
                            <a16:creationId xmlns:a16="http://schemas.microsoft.com/office/drawing/2014/main" id="{5953518D-A745-4E7D-BA3B-7EC222D8E8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5" name="Rectangle 23">
            <a:extLst>
              <a:ext uri="{FF2B5EF4-FFF2-40B4-BE49-F238E27FC236}">
                <a16:creationId xmlns:a16="http://schemas.microsoft.com/office/drawing/2014/main" id="{4719DBBE-B053-491D-9B61-6F94CE913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3" y="-774700"/>
            <a:ext cx="2255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                V</a:t>
            </a:r>
            <a:r>
              <a:rPr lang="en-US" altLang="th-TH" sz="1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dc</a:t>
            </a: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	=     </a:t>
            </a:r>
            <a:endParaRPr lang="en-US" altLang="th-TH"/>
          </a:p>
        </p:txBody>
      </p: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5CE579EB-3A07-4D44-B85F-200A8E1EEC82}"/>
              </a:ext>
            </a:extLst>
          </p:cNvPr>
          <p:cNvGrpSpPr/>
          <p:nvPr/>
        </p:nvGrpSpPr>
        <p:grpSpPr>
          <a:xfrm>
            <a:off x="1070493" y="1461478"/>
            <a:ext cx="5186035" cy="3701859"/>
            <a:chOff x="1070493" y="1461478"/>
            <a:chExt cx="5186035" cy="3701859"/>
          </a:xfrm>
        </p:grpSpPr>
        <p:graphicFrame>
          <p:nvGraphicFramePr>
            <p:cNvPr id="13334" name="Object 22">
              <a:extLst>
                <a:ext uri="{FF2B5EF4-FFF2-40B4-BE49-F238E27FC236}">
                  <a16:creationId xmlns:a16="http://schemas.microsoft.com/office/drawing/2014/main" id="{97FCEAD7-1B46-4FF9-8632-AA56136A876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79133259"/>
                </p:ext>
              </p:extLst>
            </p:nvPr>
          </p:nvGraphicFramePr>
          <p:xfrm>
            <a:off x="3703197" y="1461478"/>
            <a:ext cx="1873250" cy="1162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8" name="Microsoft Equation 3.0" r:id="rId5" imgW="1028254" imgH="634725" progId="Equation.3">
                    <p:embed/>
                  </p:oleObj>
                </mc:Choice>
                <mc:Fallback>
                  <p:oleObj name="Microsoft Equation 3.0" r:id="rId5" imgW="1028254" imgH="634725" progId="Equation.3">
                    <p:embed/>
                    <p:pic>
                      <p:nvPicPr>
                        <p:cNvPr id="13334" name="Object 22">
                          <a:extLst>
                            <a:ext uri="{FF2B5EF4-FFF2-40B4-BE49-F238E27FC236}">
                              <a16:creationId xmlns:a16="http://schemas.microsoft.com/office/drawing/2014/main" id="{97FCEAD7-1B46-4FF9-8632-AA56136A876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3197" y="1461478"/>
                          <a:ext cx="1873250" cy="1162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2" name="Object 20">
              <a:extLst>
                <a:ext uri="{FF2B5EF4-FFF2-40B4-BE49-F238E27FC236}">
                  <a16:creationId xmlns:a16="http://schemas.microsoft.com/office/drawing/2014/main" id="{57F89643-FC9D-4668-8328-9F17F5D7482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0193019"/>
                </p:ext>
              </p:extLst>
            </p:nvPr>
          </p:nvGraphicFramePr>
          <p:xfrm>
            <a:off x="3520635" y="3034281"/>
            <a:ext cx="2238375" cy="1079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9" name="Microsoft Equation 3.0" r:id="rId7" imgW="1320227" imgH="634725" progId="Equation.3">
                    <p:embed/>
                  </p:oleObj>
                </mc:Choice>
                <mc:Fallback>
                  <p:oleObj name="Microsoft Equation 3.0" r:id="rId7" imgW="1320227" imgH="634725" progId="Equation.3">
                    <p:embed/>
                    <p:pic>
                      <p:nvPicPr>
                        <p:cNvPr id="13332" name="Object 20">
                          <a:extLst>
                            <a:ext uri="{FF2B5EF4-FFF2-40B4-BE49-F238E27FC236}">
                              <a16:creationId xmlns:a16="http://schemas.microsoft.com/office/drawing/2014/main" id="{57F89643-FC9D-4668-8328-9F17F5D7482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0635" y="3034281"/>
                          <a:ext cx="2238375" cy="1079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8" name="Rectangle 26">
              <a:extLst>
                <a:ext uri="{FF2B5EF4-FFF2-40B4-BE49-F238E27FC236}">
                  <a16:creationId xmlns:a16="http://schemas.microsoft.com/office/drawing/2014/main" id="{92B9C266-D6F8-400B-8561-F581A2858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493" y="4517006"/>
              <a:ext cx="518603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1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    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 baseline="-300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   	=      26.13  V.                  </a:t>
              </a:r>
              <a:endParaRPr lang="en-US" altLang="th-TH" sz="3600" dirty="0">
                <a:latin typeface="Angsana New" panose="02020603050405020304" pitchFamily="18" charset="-34"/>
              </a:endParaRPr>
            </a:p>
          </p:txBody>
        </p:sp>
        <p:sp>
          <p:nvSpPr>
            <p:cNvPr id="13344" name="Rectangle 32">
              <a:extLst>
                <a:ext uri="{FF2B5EF4-FFF2-40B4-BE49-F238E27FC236}">
                  <a16:creationId xmlns:a16="http://schemas.microsoft.com/office/drawing/2014/main" id="{928D49B4-CE46-4138-A752-A7FCC82EC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504" y="3114675"/>
              <a:ext cx="1223963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=     </a:t>
              </a:r>
              <a:endParaRPr lang="en-US" altLang="th-TH" sz="3600" dirty="0">
                <a:latin typeface="Angsana New" panose="02020603050405020304" pitchFamily="18" charset="-34"/>
              </a:endParaRPr>
            </a:p>
          </p:txBody>
        </p:sp>
        <p:sp>
          <p:nvSpPr>
            <p:cNvPr id="13346" name="Rectangle 34">
              <a:extLst>
                <a:ext uri="{FF2B5EF4-FFF2-40B4-BE49-F238E27FC236}">
                  <a16:creationId xmlns:a16="http://schemas.microsoft.com/office/drawing/2014/main" id="{9D3A9DF2-B722-4154-9D1F-6F9403B8B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241" y="1620362"/>
              <a:ext cx="2376488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 baseline="-300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dc   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  	     =     </a:t>
              </a:r>
              <a:endParaRPr lang="en-US" altLang="th-TH" sz="3600" dirty="0">
                <a:latin typeface="Angsana New" panose="02020603050405020304" pitchFamily="18" charset="-34"/>
              </a:endParaRPr>
            </a:p>
          </p:txBody>
        </p:sp>
      </p:grpSp>
      <p:grpSp>
        <p:nvGrpSpPr>
          <p:cNvPr id="30" name="กลุ่ม 29">
            <a:extLst>
              <a:ext uri="{FF2B5EF4-FFF2-40B4-BE49-F238E27FC236}">
                <a16:creationId xmlns:a16="http://schemas.microsoft.com/office/drawing/2014/main" id="{3C7143ED-D30B-4276-AAA1-557076E4C0D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1" name="Rectangle 3">
              <a:extLst>
                <a:ext uri="{FF2B5EF4-FFF2-40B4-BE49-F238E27FC236}">
                  <a16:creationId xmlns:a16="http://schemas.microsoft.com/office/drawing/2014/main" id="{74EE29B1-9AB6-418C-A22F-64BFC4285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32" name="Group 13">
              <a:extLst>
                <a:ext uri="{FF2B5EF4-FFF2-40B4-BE49-F238E27FC236}">
                  <a16:creationId xmlns:a16="http://schemas.microsoft.com/office/drawing/2014/main" id="{481090BD-0583-4503-BA7C-74078227E4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33" name="Rectangle 14">
                <a:extLst>
                  <a:ext uri="{FF2B5EF4-FFF2-40B4-BE49-F238E27FC236}">
                    <a16:creationId xmlns:a16="http://schemas.microsoft.com/office/drawing/2014/main" id="{B1C17611-F9EA-4640-B792-CB4D042B7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4" name="Picture 15">
                <a:extLst>
                  <a:ext uri="{FF2B5EF4-FFF2-40B4-BE49-F238E27FC236}">
                    <a16:creationId xmlns:a16="http://schemas.microsoft.com/office/drawing/2014/main" id="{32B87C90-DAD7-4DCC-86C5-1087BB983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ตัวแทนหมายเลขสไลด์ 5">
            <a:extLst>
              <a:ext uri="{FF2B5EF4-FFF2-40B4-BE49-F238E27FC236}">
                <a16:creationId xmlns:a16="http://schemas.microsoft.com/office/drawing/2014/main" id="{CC1F0F71-CE18-4CB8-849F-5718EBFFC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AE2C-9DD9-4D6B-9E43-17275EA6792C}" type="slidenum">
              <a:rPr lang="en-US" altLang="th-TH"/>
              <a:pPr/>
              <a:t>15</a:t>
            </a:fld>
            <a:endParaRPr lang="th-TH" altLang="th-TH"/>
          </a:p>
        </p:txBody>
      </p:sp>
      <p:graphicFrame>
        <p:nvGraphicFramePr>
          <p:cNvPr id="13318" name="Object 6">
            <a:extLst>
              <a:ext uri="{FF2B5EF4-FFF2-40B4-BE49-F238E27FC236}">
                <a16:creationId xmlns:a16="http://schemas.microsoft.com/office/drawing/2014/main" id="{5953518D-A745-4E7D-BA3B-7EC222D8E8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3318" name="Object 6">
                        <a:extLst>
                          <a:ext uri="{FF2B5EF4-FFF2-40B4-BE49-F238E27FC236}">
                            <a16:creationId xmlns:a16="http://schemas.microsoft.com/office/drawing/2014/main" id="{5953518D-A745-4E7D-BA3B-7EC222D8E8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7">
            <a:extLst>
              <a:ext uri="{FF2B5EF4-FFF2-40B4-BE49-F238E27FC236}">
                <a16:creationId xmlns:a16="http://schemas.microsoft.com/office/drawing/2014/main" id="{6173A3E8-B793-4FCD-9DFE-530059249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3335" name="Rectangle 23">
            <a:extLst>
              <a:ext uri="{FF2B5EF4-FFF2-40B4-BE49-F238E27FC236}">
                <a16:creationId xmlns:a16="http://schemas.microsoft.com/office/drawing/2014/main" id="{4719DBBE-B053-491D-9B61-6F94CE913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3" y="-774700"/>
            <a:ext cx="2255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                V</a:t>
            </a:r>
            <a:r>
              <a:rPr lang="en-US" altLang="th-TH" sz="1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dc</a:t>
            </a: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	=     </a:t>
            </a:r>
            <a:endParaRPr lang="en-US" altLang="th-TH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14DA034-9377-4EE9-BD05-D2A2C1F4C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6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B0DD9707-3D49-4338-BB62-1B85E0727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3800476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F58855AF-17D1-4CC4-BB4C-6AAA87BE0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1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331" name="Object 19">
                <a:extLst>
                  <a:ext uri="{FF2B5EF4-FFF2-40B4-BE49-F238E27FC236}">
                    <a16:creationId xmlns:a16="http://schemas.microsoft.com/office/drawing/2014/main" id="{3FEE527A-9335-4296-852D-383EC6872921}"/>
                  </a:ext>
                </a:extLst>
              </p:cNvPr>
              <p:cNvSpPr txBox="1"/>
              <p:nvPr/>
            </p:nvSpPr>
            <p:spPr bwMode="auto">
              <a:xfrm>
                <a:off x="783224" y="1317570"/>
                <a:ext cx="5244514" cy="855662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+mj-lt"/>
                        </a:rPr>
                        <m:t>𝑉𝑟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+mj-lt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+mj-lt"/>
                            </a:rPr>
                            <m:t>𝑟𝑚𝑠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+mj-lt"/>
                        </a:rPr>
                        <m:t>  =    </m:t>
                      </m:r>
                      <m:f>
                        <m:fPr>
                          <m:ctrlPr>
                            <a:rPr lang="th-TH" i="1" smtClean="0">
                              <a:solidFill>
                                <a:srgbClr val="00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+mj-lt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+mj-lt"/>
                            </a:rPr>
                            <m:t>88</m:t>
                          </m:r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+mj-lt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+mj-lt"/>
                            </a:rPr>
                            <m:t>1</m:t>
                          </m:r>
                          <m:sSup>
                            <m:sSup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+mj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+mj-lt"/>
                                </a:rPr>
                                <m:t>0</m:t>
                              </m:r>
                            </m:e>
                            <m:sup>
                              <m:r>
                                <a:rPr lang="th-TH" b="0" i="1">
                                  <a:solidFill>
                                    <a:srgbClr val="000000"/>
                                  </a:solidFill>
                                  <a:latin typeface="+mj-lt"/>
                                </a:rPr>
                                <m:t>−</m:t>
                              </m:r>
                              <m: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+mj-lt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th-TH" b="0" i="0">
                              <a:solidFill>
                                <a:srgbClr val="000000"/>
                              </a:solidFill>
                              <a:latin typeface="+mj-lt"/>
                            </a:rPr>
                            <m:t>C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+mj-lt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+mj-lt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+mj-lt"/>
                        </a:rPr>
                        <m:t>𝐼𝑑𝑐</m:t>
                      </m:r>
                    </m:oMath>
                  </m:oMathPara>
                </a14:m>
                <a:endParaRPr lang="th-TH" dirty="0">
                  <a:latin typeface="+mj-lt"/>
                </a:endParaRPr>
              </a:p>
            </p:txBody>
          </p:sp>
        </mc:Choice>
        <mc:Fallback>
          <p:sp>
            <p:nvSpPr>
              <p:cNvPr id="13331" name="Object 19">
                <a:extLst>
                  <a:ext uri="{FF2B5EF4-FFF2-40B4-BE49-F238E27FC236}">
                    <a16:creationId xmlns:a16="http://schemas.microsoft.com/office/drawing/2014/main" id="{3FEE527A-9335-4296-852D-383EC6872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224" y="1317570"/>
                <a:ext cx="5244514" cy="855662"/>
              </a:xfrm>
              <a:prstGeom prst="rect">
                <a:avLst/>
              </a:prstGeom>
              <a:blipFill>
                <a:blip r:embed="rId5"/>
                <a:stretch>
                  <a:fillRect b="-567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330" name="Object 18">
                <a:extLst>
                  <a:ext uri="{FF2B5EF4-FFF2-40B4-BE49-F238E27FC236}">
                    <a16:creationId xmlns:a16="http://schemas.microsoft.com/office/drawing/2014/main" id="{B9F148E5-6A3E-4C1D-A893-02D828E4A24F}"/>
                  </a:ext>
                </a:extLst>
              </p:cNvPr>
              <p:cNvSpPr txBox="1"/>
              <p:nvPr/>
            </p:nvSpPr>
            <p:spPr bwMode="auto">
              <a:xfrm>
                <a:off x="2378075" y="2405064"/>
                <a:ext cx="3146841" cy="94773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:r>
                  <a:rPr lang="en-US" dirty="0">
                    <a:solidFill>
                      <a:srgbClr val="000000"/>
                    </a:solidFill>
                  </a:rPr>
                  <a:t>=   </a:t>
                </a:r>
                <a:r>
                  <a:rPr lang="th-TH" dirty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2.88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th-TH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𝑉𝑑𝑐</m:t>
                    </m:r>
                  </m:oMath>
                </a14:m>
                <a:r>
                  <a:rPr lang="en-US" dirty="0"/>
                  <a:t> </a:t>
                </a:r>
                <a:endParaRPr lang="th-TH" dirty="0"/>
              </a:p>
            </p:txBody>
          </p:sp>
        </mc:Choice>
        <mc:Fallback>
          <p:sp>
            <p:nvSpPr>
              <p:cNvPr id="13330" name="Object 18">
                <a:extLst>
                  <a:ext uri="{FF2B5EF4-FFF2-40B4-BE49-F238E27FC236}">
                    <a16:creationId xmlns:a16="http://schemas.microsoft.com/office/drawing/2014/main" id="{B9F148E5-6A3E-4C1D-A893-02D828E4A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8075" y="2405064"/>
                <a:ext cx="3146841" cy="947737"/>
              </a:xfrm>
              <a:prstGeom prst="rect">
                <a:avLst/>
              </a:prstGeom>
              <a:blipFill>
                <a:blip r:embed="rId6"/>
                <a:stretch>
                  <a:fillRect l="-387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329" name="Object 17">
                <a:extLst>
                  <a:ext uri="{FF2B5EF4-FFF2-40B4-BE49-F238E27FC236}">
                    <a16:creationId xmlns:a16="http://schemas.microsoft.com/office/drawing/2014/main" id="{8DE204B9-E606-43C6-A5EC-47B709FE69B8}"/>
                  </a:ext>
                </a:extLst>
              </p:cNvPr>
              <p:cNvSpPr txBox="1"/>
              <p:nvPr/>
            </p:nvSpPr>
            <p:spPr bwMode="auto">
              <a:xfrm>
                <a:off x="2411413" y="3297238"/>
                <a:ext cx="2976929" cy="83978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:r>
                  <a:rPr lang="en-US" dirty="0">
                    <a:solidFill>
                      <a:srgbClr val="000000"/>
                    </a:solidFill>
                  </a:rPr>
                  <a:t>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00000"/>
                            </a:solidFill>
                          </a:rPr>
                        </m:ctrlPr>
                      </m:fPr>
                      <m:num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2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.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88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×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1</m:t>
                        </m:r>
                        <m:sSup>
                          <m:sSup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</a:rPr>
                            </m:ctrlPr>
                          </m:sSupPr>
                          <m:e>
                            <m:r>
                              <a:rPr lang="th-TH" i="1">
                                <a:solidFill>
                                  <a:srgbClr val="000000"/>
                                </a:solidFill>
                              </a:rPr>
                              <m:t>0</m:t>
                            </m:r>
                          </m:e>
                          <m:sup>
                            <m:r>
                              <a:rPr lang="th-TH" i="1">
                                <a:solidFill>
                                  <a:srgbClr val="000000"/>
                                </a:solidFill>
                              </a:rPr>
                              <m:t>−</m:t>
                            </m:r>
                            <m:r>
                              <a:rPr lang="th-TH" i="1">
                                <a:solidFill>
                                  <a:srgbClr val="000000"/>
                                </a:solidFill>
                              </a:rPr>
                              <m:t>3</m:t>
                            </m:r>
                          </m:sup>
                        </m:sSup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×(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26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.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13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)</m:t>
                        </m:r>
                      </m:num>
                      <m:den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100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𝜇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𝐹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×(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500</m:t>
                        </m:r>
                        <m:r>
                          <m:rPr>
                            <m:sty m:val="p"/>
                          </m:rPr>
                          <a:rPr lang="th-TH" i="1">
                            <a:solidFill>
                              <a:srgbClr val="000000"/>
                            </a:solidFill>
                          </a:rPr>
                          <m:t>Ω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</a:rPr>
                          <m:t>)</m:t>
                        </m:r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13329" name="Object 17">
                <a:extLst>
                  <a:ext uri="{FF2B5EF4-FFF2-40B4-BE49-F238E27FC236}">
                    <a16:creationId xmlns:a16="http://schemas.microsoft.com/office/drawing/2014/main" id="{8DE204B9-E606-43C6-A5EC-47B709FE6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1413" y="3297238"/>
                <a:ext cx="2976929" cy="839787"/>
              </a:xfrm>
              <a:prstGeom prst="rect">
                <a:avLst/>
              </a:prstGeom>
              <a:blipFill>
                <a:blip r:embed="rId7"/>
                <a:stretch>
                  <a:fillRect l="-4303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328" name="Object 16">
                <a:extLst>
                  <a:ext uri="{FF2B5EF4-FFF2-40B4-BE49-F238E27FC236}">
                    <a16:creationId xmlns:a16="http://schemas.microsoft.com/office/drawing/2014/main" id="{427217F4-21CE-4465-84AB-9D71AAAF6867}"/>
                  </a:ext>
                </a:extLst>
              </p:cNvPr>
              <p:cNvSpPr txBox="1"/>
              <p:nvPr/>
            </p:nvSpPr>
            <p:spPr bwMode="auto">
              <a:xfrm>
                <a:off x="5761037" y="2785146"/>
                <a:ext cx="3146841" cy="10318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:r>
                  <a:rPr lang="en-US" dirty="0">
                    <a:solidFill>
                      <a:srgbClr val="032AEF"/>
                    </a:solidFill>
                  </a:rPr>
                  <a:t>%r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h-TH" i="1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a:rPr lang="th-TH" i="1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h-TH" i="0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rms</m:t>
                            </m:r>
                            <m:r>
                              <a:rPr lang="th-TH" i="1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h-TH" i="1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th-TH" i="0">
                                <a:solidFill>
                                  <a:srgbClr val="032AEF"/>
                                </a:solidFill>
                                <a:latin typeface="Cambria Math" panose="02040503050406030204" pitchFamily="18" charset="0"/>
                              </a:rPr>
                              <m:t>dc</m:t>
                            </m:r>
                          </m:sub>
                        </m:sSub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32AEF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solidFill>
                          <a:srgbClr val="032AE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solidFill>
                          <a:srgbClr val="032AEF"/>
                        </a:solidFill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th-TH" dirty="0">
                  <a:solidFill>
                    <a:srgbClr val="032AEF"/>
                  </a:solidFill>
                </a:endParaRPr>
              </a:p>
            </p:txBody>
          </p:sp>
        </mc:Choice>
        <mc:Fallback>
          <p:sp>
            <p:nvSpPr>
              <p:cNvPr id="13328" name="Object 16">
                <a:extLst>
                  <a:ext uri="{FF2B5EF4-FFF2-40B4-BE49-F238E27FC236}">
                    <a16:creationId xmlns:a16="http://schemas.microsoft.com/office/drawing/2014/main" id="{427217F4-21CE-4465-84AB-9D71AAAF6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1037" y="2785146"/>
                <a:ext cx="3146841" cy="1031875"/>
              </a:xfrm>
              <a:prstGeom prst="rect">
                <a:avLst/>
              </a:prstGeom>
              <a:blipFill>
                <a:blip r:embed="rId8"/>
                <a:stretch>
                  <a:fillRect l="-387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41" name="Rectangle 29">
            <a:extLst>
              <a:ext uri="{FF2B5EF4-FFF2-40B4-BE49-F238E27FC236}">
                <a16:creationId xmlns:a16="http://schemas.microsoft.com/office/drawing/2014/main" id="{AFE48898-F222-470B-8067-F08B2CA14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3986172"/>
            <a:ext cx="42545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1600" dirty="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800" dirty="0"/>
          </a:p>
          <a:p>
            <a:pPr eaLnBrk="0" hangingPunct="0"/>
            <a:r>
              <a:rPr lang="en-US" altLang="th-TH" sz="1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(rms )   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   1.5  V</a:t>
            </a:r>
            <a:endParaRPr lang="en-US" altLang="th-TH" sz="3600" dirty="0">
              <a:latin typeface="Angsana New" panose="02020603050405020304" pitchFamily="18" charset="-34"/>
            </a:endParaRPr>
          </a:p>
          <a:p>
            <a:pPr eaLnBrk="0" hangingPunct="0"/>
            <a:r>
              <a:rPr lang="en-US" altLang="th-TH" sz="1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</a:t>
            </a:r>
            <a:r>
              <a:rPr lang="th-TH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dirty="0"/>
          </a:p>
        </p:txBody>
      </p:sp>
      <p:sp>
        <p:nvSpPr>
          <p:cNvPr id="13343" name="Rectangle 31">
            <a:extLst>
              <a:ext uri="{FF2B5EF4-FFF2-40B4-BE49-F238E27FC236}">
                <a16:creationId xmlns:a16="http://schemas.microsoft.com/office/drawing/2014/main" id="{6797D49B-1B7B-4478-B8E3-30660A95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5271" y="5098106"/>
            <a:ext cx="265836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th-TH" sz="3600" dirty="0">
                <a:solidFill>
                  <a:srgbClr val="032AEF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%  r   =     5.74  %</a:t>
            </a:r>
            <a:endParaRPr lang="en-US" altLang="th-TH" sz="3600" dirty="0">
              <a:solidFill>
                <a:srgbClr val="032AEF"/>
              </a:solidFill>
              <a:latin typeface="Angsana New" panose="02020603050405020304" pitchFamily="18" charset="-34"/>
            </a:endParaRPr>
          </a:p>
        </p:txBody>
      </p:sp>
      <p:grpSp>
        <p:nvGrpSpPr>
          <p:cNvPr id="30" name="กลุ่ม 29">
            <a:extLst>
              <a:ext uri="{FF2B5EF4-FFF2-40B4-BE49-F238E27FC236}">
                <a16:creationId xmlns:a16="http://schemas.microsoft.com/office/drawing/2014/main" id="{3C7143ED-D30B-4276-AAA1-557076E4C0D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1" name="Rectangle 3">
              <a:extLst>
                <a:ext uri="{FF2B5EF4-FFF2-40B4-BE49-F238E27FC236}">
                  <a16:creationId xmlns:a16="http://schemas.microsoft.com/office/drawing/2014/main" id="{74EE29B1-9AB6-418C-A22F-64BFC4285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32" name="Group 13">
              <a:extLst>
                <a:ext uri="{FF2B5EF4-FFF2-40B4-BE49-F238E27FC236}">
                  <a16:creationId xmlns:a16="http://schemas.microsoft.com/office/drawing/2014/main" id="{481090BD-0583-4503-BA7C-74078227E4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33" name="Rectangle 14">
                <a:extLst>
                  <a:ext uri="{FF2B5EF4-FFF2-40B4-BE49-F238E27FC236}">
                    <a16:creationId xmlns:a16="http://schemas.microsoft.com/office/drawing/2014/main" id="{B1C17611-F9EA-4640-B792-CB4D042B7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4" name="Picture 15">
                <a:extLst>
                  <a:ext uri="{FF2B5EF4-FFF2-40B4-BE49-F238E27FC236}">
                    <a16:creationId xmlns:a16="http://schemas.microsoft.com/office/drawing/2014/main" id="{32B87C90-DAD7-4DCC-86C5-1087BB983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Object 16">
                <a:extLst>
                  <a:ext uri="{FF2B5EF4-FFF2-40B4-BE49-F238E27FC236}">
                    <a16:creationId xmlns:a16="http://schemas.microsoft.com/office/drawing/2014/main" id="{CC62A6ED-6599-442D-89A2-27EEEC0FD771}"/>
                  </a:ext>
                </a:extLst>
              </p:cNvPr>
              <p:cNvSpPr txBox="1"/>
              <p:nvPr/>
            </p:nvSpPr>
            <p:spPr bwMode="auto">
              <a:xfrm>
                <a:off x="5926137" y="3962245"/>
                <a:ext cx="3146841" cy="10318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:r>
                  <a:rPr lang="en-US" dirty="0">
                    <a:solidFill>
                      <a:srgbClr val="032AEF"/>
                    </a:solidFill>
                  </a:rPr>
                  <a:t>%r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h-TH" b="0" i="1" smtClean="0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h-TH" b="0" i="1" smtClean="0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h-TH" b="0" i="1" smtClean="0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th-TH" b="0" i="1" smtClean="0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  <m:r>
                          <a:rPr lang="th-TH" b="0" i="1" smtClean="0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h-TH" b="0" i="1" smtClean="0">
                            <a:solidFill>
                              <a:srgbClr val="032AEF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32AEF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solidFill>
                          <a:srgbClr val="032AE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solidFill>
                          <a:srgbClr val="032AEF"/>
                        </a:solidFill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th-TH" dirty="0">
                  <a:solidFill>
                    <a:srgbClr val="032AEF"/>
                  </a:solidFill>
                </a:endParaRPr>
              </a:p>
            </p:txBody>
          </p:sp>
        </mc:Choice>
        <mc:Fallback>
          <p:sp>
            <p:nvSpPr>
              <p:cNvPr id="40" name="Object 16">
                <a:extLst>
                  <a:ext uri="{FF2B5EF4-FFF2-40B4-BE49-F238E27FC236}">
                    <a16:creationId xmlns:a16="http://schemas.microsoft.com/office/drawing/2014/main" id="{CC62A6ED-6599-442D-89A2-27EEEC0FD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6137" y="3962245"/>
                <a:ext cx="3146841" cy="1031875"/>
              </a:xfrm>
              <a:prstGeom prst="rect">
                <a:avLst/>
              </a:prstGeom>
              <a:blipFill>
                <a:blip r:embed="rId10"/>
                <a:stretch>
                  <a:fillRect l="-387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617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ตัวแทนหมายเลขสไลด์ 5">
            <a:extLst>
              <a:ext uri="{FF2B5EF4-FFF2-40B4-BE49-F238E27FC236}">
                <a16:creationId xmlns:a16="http://schemas.microsoft.com/office/drawing/2014/main" id="{179127E4-0056-4476-8DB0-A89EEC68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49F8D-0189-45F3-A2EC-E30AB3C32F1F}" type="slidenum">
              <a:rPr lang="en-US" altLang="th-TH"/>
              <a:pPr/>
              <a:t>16</a:t>
            </a:fld>
            <a:endParaRPr lang="th-TH" altLang="th-TH"/>
          </a:p>
        </p:txBody>
      </p:sp>
      <p:graphicFrame>
        <p:nvGraphicFramePr>
          <p:cNvPr id="14342" name="Object 6">
            <a:extLst>
              <a:ext uri="{FF2B5EF4-FFF2-40B4-BE49-F238E27FC236}">
                <a16:creationId xmlns:a16="http://schemas.microsoft.com/office/drawing/2014/main" id="{DD86C626-0727-489E-BE30-D5A83D5B65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881523"/>
              </p:ext>
            </p:extLst>
          </p:nvPr>
        </p:nvGraphicFramePr>
        <p:xfrm>
          <a:off x="250825" y="253682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4342" name="Object 6">
                        <a:extLst>
                          <a:ext uri="{FF2B5EF4-FFF2-40B4-BE49-F238E27FC236}">
                            <a16:creationId xmlns:a16="http://schemas.microsoft.com/office/drawing/2014/main" id="{DD86C626-0727-489E-BE30-D5A83D5B65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53682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1" name="Text Box 15">
            <a:extLst>
              <a:ext uri="{FF2B5EF4-FFF2-40B4-BE49-F238E27FC236}">
                <a16:creationId xmlns:a16="http://schemas.microsoft.com/office/drawing/2014/main" id="{E7AAE2EF-D05E-437B-AA0C-A11BA9E8F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1044966"/>
            <a:ext cx="83534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จงคำนวณหา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ripple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full –wave   rectifier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capacitor  filter 100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uF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มีกระแสที่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load   50  mA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ที่แรงดัน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output   30  V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358" name="Rectangle 22">
            <a:extLst>
              <a:ext uri="{FF2B5EF4-FFF2-40B4-BE49-F238E27FC236}">
                <a16:creationId xmlns:a16="http://schemas.microsoft.com/office/drawing/2014/main" id="{735CF815-8020-4953-B309-2A08EC940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794" y="5653381"/>
            <a:ext cx="57705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%  r      </a:t>
            </a:r>
            <a:r>
              <a:rPr lang="th-TH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  4.8  % </a:t>
            </a:r>
            <a:endParaRPr lang="en-US" altLang="th-TH" sz="3600" dirty="0">
              <a:latin typeface="Angsana New" panose="02020603050405020304" pitchFamily="18" charset="-34"/>
            </a:endParaRP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AA0CB3CB-AB5B-4484-B110-E1506AE86203}"/>
              </a:ext>
            </a:extLst>
          </p:cNvPr>
          <p:cNvGrpSpPr/>
          <p:nvPr/>
        </p:nvGrpSpPr>
        <p:grpSpPr>
          <a:xfrm>
            <a:off x="1654175" y="2317750"/>
            <a:ext cx="4046538" cy="935038"/>
            <a:chOff x="1654175" y="2317750"/>
            <a:chExt cx="4046538" cy="935038"/>
          </a:xfrm>
        </p:grpSpPr>
        <p:graphicFrame>
          <p:nvGraphicFramePr>
            <p:cNvPr id="14354" name="Object 18">
              <a:extLst>
                <a:ext uri="{FF2B5EF4-FFF2-40B4-BE49-F238E27FC236}">
                  <a16:creationId xmlns:a16="http://schemas.microsoft.com/office/drawing/2014/main" id="{38497B51-0A1F-467A-8290-627C5CB55C4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9132322"/>
                </p:ext>
              </p:extLst>
            </p:nvPr>
          </p:nvGraphicFramePr>
          <p:xfrm>
            <a:off x="3959225" y="2317750"/>
            <a:ext cx="838200" cy="935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5" name="Microsoft Equation 3.0" r:id="rId5" imgW="406224" imgH="457002" progId="Equation.3">
                    <p:embed/>
                  </p:oleObj>
                </mc:Choice>
                <mc:Fallback>
                  <p:oleObj name="Microsoft Equation 3.0" r:id="rId5" imgW="406224" imgH="457002" progId="Equation.3">
                    <p:embed/>
                    <p:pic>
                      <p:nvPicPr>
                        <p:cNvPr id="14354" name="Object 18">
                          <a:extLst>
                            <a:ext uri="{FF2B5EF4-FFF2-40B4-BE49-F238E27FC236}">
                              <a16:creationId xmlns:a16="http://schemas.microsoft.com/office/drawing/2014/main" id="{38497B51-0A1F-467A-8290-627C5CB55C4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9225" y="2317750"/>
                          <a:ext cx="838200" cy="9350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5" name="Rectangle 19">
              <a:extLst>
                <a:ext uri="{FF2B5EF4-FFF2-40B4-BE49-F238E27FC236}">
                  <a16:creationId xmlns:a16="http://schemas.microsoft.com/office/drawing/2014/main" id="{0A04CB22-6D8E-4A6F-A25B-0103B2565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175" y="2462213"/>
              <a:ext cx="2303463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%  r    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	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=     </a:t>
              </a:r>
              <a:endParaRPr lang="en-US" altLang="th-TH" sz="3600">
                <a:latin typeface="Angsana New" panose="02020603050405020304" pitchFamily="18" charset="-34"/>
              </a:endParaRPr>
            </a:p>
          </p:txBody>
        </p:sp>
        <p:sp>
          <p:nvSpPr>
            <p:cNvPr id="14359" name="Rectangle 23">
              <a:extLst>
                <a:ext uri="{FF2B5EF4-FFF2-40B4-BE49-F238E27FC236}">
                  <a16:creationId xmlns:a16="http://schemas.microsoft.com/office/drawing/2014/main" id="{B7A73584-F69B-42CE-AAE8-8FD0EA6C2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263" y="2462213"/>
              <a:ext cx="806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h-TH" sz="3600" dirty="0">
                  <a:latin typeface="Angsana New" panose="02020603050405020304" pitchFamily="18" charset="-34"/>
                </a:rPr>
                <a:t>×100</a:t>
              </a:r>
            </a:p>
          </p:txBody>
        </p:sp>
      </p:grp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077C1940-A8F4-4FA7-836F-5B2FC0388DAD}"/>
              </a:ext>
            </a:extLst>
          </p:cNvPr>
          <p:cNvGrpSpPr/>
          <p:nvPr/>
        </p:nvGrpSpPr>
        <p:grpSpPr>
          <a:xfrm>
            <a:off x="980928" y="3121025"/>
            <a:ext cx="4707084" cy="1081382"/>
            <a:chOff x="980928" y="3121025"/>
            <a:chExt cx="4707084" cy="1081382"/>
          </a:xfrm>
        </p:grpSpPr>
        <p:sp>
          <p:nvSpPr>
            <p:cNvPr id="14339" name="Rectangle 3">
              <a:extLst>
                <a:ext uri="{FF2B5EF4-FFF2-40B4-BE49-F238E27FC236}">
                  <a16:creationId xmlns:a16="http://schemas.microsoft.com/office/drawing/2014/main" id="{1511A9B1-B2BB-4176-9AD3-6EA688FA3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525" y="3444875"/>
              <a:ext cx="21748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</a:t>
              </a:r>
              <a:endParaRPr lang="en-US" altLang="th-TH"/>
            </a:p>
          </p:txBody>
        </p:sp>
        <p:sp>
          <p:nvSpPr>
            <p:cNvPr id="14341" name="Rectangle 5">
              <a:extLst>
                <a:ext uri="{FF2B5EF4-FFF2-40B4-BE49-F238E27FC236}">
                  <a16:creationId xmlns:a16="http://schemas.microsoft.com/office/drawing/2014/main" id="{F1AB95CA-C718-4999-8631-21E9CDB64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3121025"/>
              <a:ext cx="212725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800"/>
                <a:t> </a:t>
              </a:r>
              <a:endParaRPr lang="en-US" altLang="th-TH"/>
            </a:p>
          </p:txBody>
        </p:sp>
        <p:sp>
          <p:nvSpPr>
            <p:cNvPr id="14344" name="Rectangle 8">
              <a:extLst>
                <a:ext uri="{FF2B5EF4-FFF2-40B4-BE49-F238E27FC236}">
                  <a16:creationId xmlns:a16="http://schemas.microsoft.com/office/drawing/2014/main" id="{53E3D95E-4488-4EC3-A9D0-E0E39693E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6175" y="3740150"/>
              <a:ext cx="212725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800"/>
                <a:t> </a:t>
              </a:r>
              <a:endParaRPr lang="en-US" altLang="th-TH"/>
            </a:p>
          </p:txBody>
        </p:sp>
        <p:graphicFrame>
          <p:nvGraphicFramePr>
            <p:cNvPr id="14353" name="Object 17">
              <a:extLst>
                <a:ext uri="{FF2B5EF4-FFF2-40B4-BE49-F238E27FC236}">
                  <a16:creationId xmlns:a16="http://schemas.microsoft.com/office/drawing/2014/main" id="{B4B84A70-E40C-4590-9AF3-8A192AE2099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9580946"/>
                </p:ext>
              </p:extLst>
            </p:nvPr>
          </p:nvGraphicFramePr>
          <p:xfrm>
            <a:off x="3610293" y="3427707"/>
            <a:ext cx="1285875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6" name="Microsoft Equation 3.0" r:id="rId7" imgW="698500" imgH="419100" progId="Equation.3">
                    <p:embed/>
                  </p:oleObj>
                </mc:Choice>
                <mc:Fallback>
                  <p:oleObj name="Microsoft Equation 3.0" r:id="rId7" imgW="698500" imgH="419100" progId="Equation.3">
                    <p:embed/>
                    <p:pic>
                      <p:nvPicPr>
                        <p:cNvPr id="14353" name="Object 17">
                          <a:extLst>
                            <a:ext uri="{FF2B5EF4-FFF2-40B4-BE49-F238E27FC236}">
                              <a16:creationId xmlns:a16="http://schemas.microsoft.com/office/drawing/2014/main" id="{B4B84A70-E40C-4590-9AF3-8A192AE209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0293" y="3427707"/>
                          <a:ext cx="1285875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6" name="Rectangle 20">
              <a:extLst>
                <a:ext uri="{FF2B5EF4-FFF2-40B4-BE49-F238E27FC236}">
                  <a16:creationId xmlns:a16="http://schemas.microsoft.com/office/drawing/2014/main" id="{D0C616BC-4BC5-4111-9FF4-37FBCA9BC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928" y="3452960"/>
              <a:ext cx="247650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th-TH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ซึ่ง   	</a:t>
              </a:r>
              <a:r>
                <a:rPr lang="en-US" altLang="th-TH" sz="3600" dirty="0" err="1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 baseline="-30000" dirty="0" err="1">
                  <a:latin typeface="Angsana New" panose="02020603050405020304" pitchFamily="18" charset="-34"/>
                  <a:cs typeface="Cordia New" panose="020B0304020202020204" pitchFamily="34" charset="-34"/>
                </a:rPr>
                <a:t>r</a:t>
              </a:r>
              <a:r>
                <a:rPr lang="en-US" altLang="th-TH" sz="3600" baseline="-300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(rms )      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=</a:t>
              </a:r>
              <a:r>
                <a:rPr lang="en-US" altLang="th-TH" sz="1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    </a:t>
              </a:r>
              <a:endParaRPr lang="en-US" altLang="th-TH" dirty="0"/>
            </a:p>
          </p:txBody>
        </p:sp>
        <p:sp>
          <p:nvSpPr>
            <p:cNvPr id="14360" name="Rectangle 24">
              <a:extLst>
                <a:ext uri="{FF2B5EF4-FFF2-40B4-BE49-F238E27FC236}">
                  <a16:creationId xmlns:a16="http://schemas.microsoft.com/office/drawing/2014/main" id="{1CDAB499-CDE6-4DF5-B784-3BEBAE266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425" y="3519891"/>
              <a:ext cx="890587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h-TH" sz="3600" dirty="0">
                  <a:latin typeface="Angsana New" panose="02020603050405020304" pitchFamily="18" charset="-34"/>
                </a:rPr>
                <a:t> ×</a:t>
              </a:r>
              <a:r>
                <a:rPr lang="th-TH" altLang="th-TH" sz="3600" dirty="0">
                  <a:latin typeface="Angsana New" panose="02020603050405020304" pitchFamily="18" charset="-34"/>
                </a:rPr>
                <a:t> </a:t>
              </a:r>
              <a:r>
                <a:rPr lang="en-US" altLang="th-TH" sz="3600" dirty="0" err="1">
                  <a:latin typeface="Angsana New" panose="02020603050405020304" pitchFamily="18" charset="-34"/>
                </a:rPr>
                <a:t>Idc</a:t>
              </a:r>
              <a:endParaRPr lang="en-US" altLang="th-TH" sz="3600" dirty="0">
                <a:latin typeface="Angsana New" panose="02020603050405020304" pitchFamily="18" charset="-34"/>
              </a:endParaRPr>
            </a:p>
          </p:txBody>
        </p:sp>
      </p:grp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8C58161E-8573-4CFA-B638-245BE1F476F8}"/>
              </a:ext>
            </a:extLst>
          </p:cNvPr>
          <p:cNvGrpSpPr/>
          <p:nvPr/>
        </p:nvGrpSpPr>
        <p:grpSpPr>
          <a:xfrm>
            <a:off x="1969429" y="4380206"/>
            <a:ext cx="5002492" cy="962025"/>
            <a:chOff x="1969429" y="4380206"/>
            <a:chExt cx="5002492" cy="962025"/>
          </a:xfrm>
        </p:grpSpPr>
        <p:sp>
          <p:nvSpPr>
            <p:cNvPr id="14357" name="Rectangle 21">
              <a:extLst>
                <a:ext uri="{FF2B5EF4-FFF2-40B4-BE49-F238E27FC236}">
                  <a16:creationId xmlns:a16="http://schemas.microsoft.com/office/drawing/2014/main" id="{F91B21D0-4685-47EE-BF9C-442822863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429" y="4569119"/>
              <a:ext cx="2270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%  r      =    </a:t>
              </a:r>
              <a:endParaRPr lang="en-US" altLang="th-TH" sz="3600" dirty="0">
                <a:latin typeface="Angsana New" panose="02020603050405020304" pitchFamily="18" charset="-34"/>
              </a:endParaRPr>
            </a:p>
          </p:txBody>
        </p:sp>
        <p:graphicFrame>
          <p:nvGraphicFramePr>
            <p:cNvPr id="14361" name="Object 25">
              <a:extLst>
                <a:ext uri="{FF2B5EF4-FFF2-40B4-BE49-F238E27FC236}">
                  <a16:creationId xmlns:a16="http://schemas.microsoft.com/office/drawing/2014/main" id="{A53C3278-05EF-42C6-A211-D730372FBA9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03894746"/>
                </p:ext>
              </p:extLst>
            </p:nvPr>
          </p:nvGraphicFramePr>
          <p:xfrm>
            <a:off x="3573084" y="4380206"/>
            <a:ext cx="2700337" cy="962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7" name="Visio" r:id="rId9" imgW="1428787" imgH="455667" progId="Visio.Drawing.11">
                    <p:embed/>
                  </p:oleObj>
                </mc:Choice>
                <mc:Fallback>
                  <p:oleObj name="Visio" r:id="rId9" imgW="1428787" imgH="455667" progId="Visio.Drawing.11">
                    <p:embed/>
                    <p:pic>
                      <p:nvPicPr>
                        <p:cNvPr id="14361" name="Object 25">
                          <a:extLst>
                            <a:ext uri="{FF2B5EF4-FFF2-40B4-BE49-F238E27FC236}">
                              <a16:creationId xmlns:a16="http://schemas.microsoft.com/office/drawing/2014/main" id="{A53C3278-05EF-42C6-A211-D730372FBA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3084" y="4380206"/>
                          <a:ext cx="2700337" cy="962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62" name="Rectangle 26">
              <a:extLst>
                <a:ext uri="{FF2B5EF4-FFF2-40B4-BE49-F238E27FC236}">
                  <a16:creationId xmlns:a16="http://schemas.microsoft.com/office/drawing/2014/main" id="{42B0502C-351C-4E91-BE7F-93C623A07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5471" y="4524668"/>
              <a:ext cx="806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</a:rPr>
                <a:t>×100</a:t>
              </a:r>
            </a:p>
          </p:txBody>
        </p:sp>
      </p:grpSp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F6650727-33C1-4584-B63C-097459E4A2A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04D897EE-E44F-42FC-A7D1-2CE616F00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DCCAE0CF-7CB8-432F-A05C-E87CCFC7B4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CBB353B2-98F7-484E-A76B-B86909B31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คาปาซิเตอร์ฟิลเตอร์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9FFBB0D2-90EA-4F4B-8C81-8F641A5EF4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ตัวแทนหมายเลขสไลด์ 5">
            <a:extLst>
              <a:ext uri="{FF2B5EF4-FFF2-40B4-BE49-F238E27FC236}">
                <a16:creationId xmlns:a16="http://schemas.microsoft.com/office/drawing/2014/main" id="{5FAE9F48-2EFB-4FD9-A12E-1101972F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E0698-8A55-484B-8F65-E464CE69D457}" type="slidenum">
              <a:rPr lang="en-US" altLang="th-TH"/>
              <a:pPr/>
              <a:t>17</a:t>
            </a:fld>
            <a:endParaRPr lang="th-TH" altLang="th-TH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89463D5-C71A-42FA-AC74-D1F800604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7E3D972C-77B9-4A39-BEAD-732A67A3B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graphicFrame>
        <p:nvGraphicFramePr>
          <p:cNvPr id="34821" name="Object 5">
            <a:extLst>
              <a:ext uri="{FF2B5EF4-FFF2-40B4-BE49-F238E27FC236}">
                <a16:creationId xmlns:a16="http://schemas.microsoft.com/office/drawing/2014/main" id="{B3A7B964-77F2-4036-A6AD-09E89D22EF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Microsoft Equation 3.0" r:id="rId4" imgW="114151" imgH="215619" progId="Equation.3">
                  <p:embed/>
                </p:oleObj>
              </mc:Choice>
              <mc:Fallback>
                <p:oleObj name="Microsoft Equation 3.0" r:id="rId4" imgW="114151" imgH="215619" progId="Equation.3">
                  <p:embed/>
                  <p:pic>
                    <p:nvPicPr>
                      <p:cNvPr id="34821" name="Object 5">
                        <a:extLst>
                          <a:ext uri="{FF2B5EF4-FFF2-40B4-BE49-F238E27FC236}">
                            <a16:creationId xmlns:a16="http://schemas.microsoft.com/office/drawing/2014/main" id="{B3A7B964-77F2-4036-A6AD-09E89D22EF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6">
            <a:extLst>
              <a:ext uri="{FF2B5EF4-FFF2-40B4-BE49-F238E27FC236}">
                <a16:creationId xmlns:a16="http://schemas.microsoft.com/office/drawing/2014/main" id="{B04EABE7-389C-43E3-971A-E204FCED2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3068638"/>
            <a:ext cx="3406775" cy="579437"/>
          </a:xfrm>
          <a:prstGeom prst="rect">
            <a:avLst/>
          </a:prstGeom>
          <a:solidFill>
            <a:srgbClr val="F1ED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ct val="30000"/>
              </a:spcBef>
            </a:pPr>
            <a:r>
              <a:rPr lang="th-TH" altLang="th-TH" sz="3200"/>
              <a:t>คาปาซิเตอร์ฟิลเตอร์</a:t>
            </a:r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3E052876-B13C-45EA-9E9D-203C56616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34824" name="Rectangle 8">
            <a:extLst>
              <a:ext uri="{FF2B5EF4-FFF2-40B4-BE49-F238E27FC236}">
                <a16:creationId xmlns:a16="http://schemas.microsoft.com/office/drawing/2014/main" id="{CD896F40-B545-4649-AD2B-14F930A51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34825" name="Object 9">
            <a:extLst>
              <a:ext uri="{FF2B5EF4-FFF2-40B4-BE49-F238E27FC236}">
                <a16:creationId xmlns:a16="http://schemas.microsoft.com/office/drawing/2014/main" id="{4C03F4FF-8E25-4CA7-9A93-4724B41335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977790"/>
              </p:ext>
            </p:extLst>
          </p:nvPr>
        </p:nvGraphicFramePr>
        <p:xfrm>
          <a:off x="684213" y="1268413"/>
          <a:ext cx="7777162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Visio" r:id="rId6" imgW="3862584" imgH="888081" progId="Visio.Drawing.11">
                  <p:embed/>
                </p:oleObj>
              </mc:Choice>
              <mc:Fallback>
                <p:oleObj name="Visio" r:id="rId6" imgW="3862584" imgH="888081" progId="Visio.Drawing.11">
                  <p:embed/>
                  <p:pic>
                    <p:nvPicPr>
                      <p:cNvPr id="34825" name="Object 9">
                        <a:extLst>
                          <a:ext uri="{FF2B5EF4-FFF2-40B4-BE49-F238E27FC236}">
                            <a16:creationId xmlns:a16="http://schemas.microsoft.com/office/drawing/2014/main" id="{4C03F4FF-8E25-4CA7-9A93-4724B41335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268413"/>
                        <a:ext cx="7777162" cy="178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9" name="Object 13">
            <a:extLst>
              <a:ext uri="{FF2B5EF4-FFF2-40B4-BE49-F238E27FC236}">
                <a16:creationId xmlns:a16="http://schemas.microsoft.com/office/drawing/2014/main" id="{8DD5DFAE-5832-4C3F-BD9B-D94090AC2C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400114"/>
              </p:ext>
            </p:extLst>
          </p:nvPr>
        </p:nvGraphicFramePr>
        <p:xfrm>
          <a:off x="827088" y="3611563"/>
          <a:ext cx="7778750" cy="226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Visio" r:id="rId8" imgW="3862584" imgH="1140199" progId="Visio.Drawing.11">
                  <p:embed/>
                </p:oleObj>
              </mc:Choice>
              <mc:Fallback>
                <p:oleObj name="Visio" r:id="rId8" imgW="3862584" imgH="1140199" progId="Visio.Drawing.11">
                  <p:embed/>
                  <p:pic>
                    <p:nvPicPr>
                      <p:cNvPr id="34829" name="Object 13">
                        <a:extLst>
                          <a:ext uri="{FF2B5EF4-FFF2-40B4-BE49-F238E27FC236}">
                            <a16:creationId xmlns:a16="http://schemas.microsoft.com/office/drawing/2014/main" id="{8DD5DFAE-5832-4C3F-BD9B-D94090AC2C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611563"/>
                        <a:ext cx="7778750" cy="226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0" name="Rectangle 14">
            <a:extLst>
              <a:ext uri="{FF2B5EF4-FFF2-40B4-BE49-F238E27FC236}">
                <a16:creationId xmlns:a16="http://schemas.microsoft.com/office/drawing/2014/main" id="{7A705C17-5B55-4D90-99A2-8C96816D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5945188"/>
            <a:ext cx="2808288" cy="579437"/>
          </a:xfrm>
          <a:prstGeom prst="rect">
            <a:avLst/>
          </a:prstGeom>
          <a:solidFill>
            <a:srgbClr val="F1ED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ct val="30000"/>
              </a:spcBef>
            </a:pPr>
            <a:r>
              <a:rPr lang="th-TH" altLang="th-TH" sz="3200"/>
              <a:t>พายฟิลเตอร์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DA0A10FC-4E5B-465F-AB71-28BB5C03901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EBA3C336-2789-4774-A310-69BEEEBAC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5488C4AE-2222-4479-81C2-F29652F6DD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A55335FD-8D9F-40C1-9B3B-6B76AF90B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3B6A9073-AAD1-4E87-8722-58F96F0875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แทนหมายเลขสไลด์ 5">
            <a:extLst>
              <a:ext uri="{FF2B5EF4-FFF2-40B4-BE49-F238E27FC236}">
                <a16:creationId xmlns:a16="http://schemas.microsoft.com/office/drawing/2014/main" id="{3BE7D91D-CDAF-453B-A021-EA869E9A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2ACE-4D57-4FBD-978B-FE0D4E358F76}" type="slidenum">
              <a:rPr lang="en-US" altLang="th-TH"/>
              <a:pPr/>
              <a:t>18</a:t>
            </a:fld>
            <a:endParaRPr lang="th-TH" altLang="th-TH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1A6320D-237A-4962-A0FA-69B38C0F8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A42FC261-B742-4A78-AF7E-555DAD732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graphicFrame>
        <p:nvGraphicFramePr>
          <p:cNvPr id="15366" name="Object 6">
            <a:extLst>
              <a:ext uri="{FF2B5EF4-FFF2-40B4-BE49-F238E27FC236}">
                <a16:creationId xmlns:a16="http://schemas.microsoft.com/office/drawing/2014/main" id="{3F645841-AB99-4590-8A1C-B68EE37FCB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5366" name="Object 6">
                        <a:extLst>
                          <a:ext uri="{FF2B5EF4-FFF2-40B4-BE49-F238E27FC236}">
                            <a16:creationId xmlns:a16="http://schemas.microsoft.com/office/drawing/2014/main" id="{3F645841-AB99-4590-8A1C-B68EE37FCB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7">
            <a:extLst>
              <a:ext uri="{FF2B5EF4-FFF2-40B4-BE49-F238E27FC236}">
                <a16:creationId xmlns:a16="http://schemas.microsoft.com/office/drawing/2014/main" id="{69A37785-ECC0-4F2F-BF2D-7C0AE8BB2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38FF02FC-D0EB-4753-952C-D205B4450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678AAE89-5AF0-44EE-A5AC-36A6F5B8E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15375" name="Object 15">
            <a:extLst>
              <a:ext uri="{FF2B5EF4-FFF2-40B4-BE49-F238E27FC236}">
                <a16:creationId xmlns:a16="http://schemas.microsoft.com/office/drawing/2014/main" id="{C232E01B-86C1-4C78-A4E3-13BC00CF7A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1268413"/>
          <a:ext cx="7777162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Visio" r:id="rId5" imgW="3862584" imgH="888081" progId="Visio.Drawing.11">
                  <p:embed/>
                </p:oleObj>
              </mc:Choice>
              <mc:Fallback>
                <p:oleObj name="Visio" r:id="rId5" imgW="3862584" imgH="888081" progId="Visio.Drawing.11">
                  <p:embed/>
                  <p:pic>
                    <p:nvPicPr>
                      <p:cNvPr id="15375" name="Object 15">
                        <a:extLst>
                          <a:ext uri="{FF2B5EF4-FFF2-40B4-BE49-F238E27FC236}">
                            <a16:creationId xmlns:a16="http://schemas.microsoft.com/office/drawing/2014/main" id="{C232E01B-86C1-4C78-A4E3-13BC00CF7A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268413"/>
                        <a:ext cx="7777162" cy="1781175"/>
                      </a:xfrm>
                      <a:prstGeom prst="rect">
                        <a:avLst/>
                      </a:prstGeom>
                      <a:solidFill>
                        <a:srgbClr val="CDFEBA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7" name="Rectangle 17">
            <a:extLst>
              <a:ext uri="{FF2B5EF4-FFF2-40B4-BE49-F238E27FC236}">
                <a16:creationId xmlns:a16="http://schemas.microsoft.com/office/drawing/2014/main" id="{CDCD37BE-7EE4-4BB1-968B-FD49253D9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15376" name="Object 16">
            <a:extLst>
              <a:ext uri="{FF2B5EF4-FFF2-40B4-BE49-F238E27FC236}">
                <a16:creationId xmlns:a16="http://schemas.microsoft.com/office/drawing/2014/main" id="{904FAE7C-74AB-476D-9327-D51A60D62F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3213100"/>
          <a:ext cx="7704138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Visio" r:id="rId7" imgW="3987917" imgH="1419721" progId="Visio.Drawing.11">
                  <p:embed/>
                </p:oleObj>
              </mc:Choice>
              <mc:Fallback>
                <p:oleObj name="Visio" r:id="rId7" imgW="3987917" imgH="1419721" progId="Visio.Drawing.11">
                  <p:embed/>
                  <p:pic>
                    <p:nvPicPr>
                      <p:cNvPr id="15376" name="Object 16">
                        <a:extLst>
                          <a:ext uri="{FF2B5EF4-FFF2-40B4-BE49-F238E27FC236}">
                            <a16:creationId xmlns:a16="http://schemas.microsoft.com/office/drawing/2014/main" id="{904FAE7C-74AB-476D-9327-D51A60D62F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213100"/>
                        <a:ext cx="7704138" cy="2390775"/>
                      </a:xfrm>
                      <a:prstGeom prst="rect">
                        <a:avLst/>
                      </a:prstGeom>
                      <a:solidFill>
                        <a:srgbClr val="DFE0D6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8" name="Rectangle 18">
            <a:extLst>
              <a:ext uri="{FF2B5EF4-FFF2-40B4-BE49-F238E27FC236}">
                <a16:creationId xmlns:a16="http://schemas.microsoft.com/office/drawing/2014/main" id="{01EC8099-1A05-4F3D-8018-71C405CC5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876925"/>
            <a:ext cx="7413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th-TH" altLang="th-TH" sz="3600">
                <a:latin typeface="Angsana New" panose="02020603050405020304" pitchFamily="18" charset="-34"/>
              </a:rPr>
              <a:t>    ได้จากวงจร</a:t>
            </a:r>
            <a:r>
              <a:rPr lang="en-US" altLang="th-TH" sz="3600">
                <a:latin typeface="Angsana New" panose="02020603050405020304" pitchFamily="18" charset="-34"/>
              </a:rPr>
              <a:t> Capacitor Filter          </a:t>
            </a:r>
            <a:r>
              <a:rPr lang="th-TH" altLang="th-TH" sz="3600">
                <a:latin typeface="Angsana New" panose="02020603050405020304" pitchFamily="18" charset="-34"/>
              </a:rPr>
              <a:t>ได้จากวงจร</a:t>
            </a:r>
            <a:r>
              <a:rPr lang="en-US" altLang="th-TH" sz="3600">
                <a:latin typeface="Angsana New" panose="02020603050405020304" pitchFamily="18" charset="-34"/>
              </a:rPr>
              <a:t> RC Filter</a:t>
            </a:r>
            <a:r>
              <a:rPr lang="en-US" altLang="th-TH"/>
              <a:t> </a:t>
            </a:r>
          </a:p>
        </p:txBody>
      </p:sp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4B637D12-452E-49F2-9EBB-1AF73154311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C1FB5EC9-FF73-4DAB-913E-C327C02AE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10CE5E15-A87E-4538-8566-A6681F123C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7F8096E3-F2D1-4B0D-8797-CFEDF1761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CBD80C34-8028-4AA0-AFE6-F8949AE086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แทนหมายเลขสไลด์ 5">
            <a:extLst>
              <a:ext uri="{FF2B5EF4-FFF2-40B4-BE49-F238E27FC236}">
                <a16:creationId xmlns:a16="http://schemas.microsoft.com/office/drawing/2014/main" id="{32C106CD-DDF2-4620-AFEB-67C7212DA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F10D-3968-4956-BDED-087A4C3A010E}" type="slidenum">
              <a:rPr lang="en-US" altLang="th-TH"/>
              <a:pPr/>
              <a:t>19</a:t>
            </a:fld>
            <a:endParaRPr lang="th-TH" altLang="th-TH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8BE823D-3E3F-43D2-8D9E-4F84C6CD1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8DC99B05-5C65-42AA-9A28-2D7297E04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graphicFrame>
        <p:nvGraphicFramePr>
          <p:cNvPr id="31749" name="Object 5">
            <a:extLst>
              <a:ext uri="{FF2B5EF4-FFF2-40B4-BE49-F238E27FC236}">
                <a16:creationId xmlns:a16="http://schemas.microsoft.com/office/drawing/2014/main" id="{34F188CD-A597-46AC-931E-F2356ED9B9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31749" name="Object 5">
                        <a:extLst>
                          <a:ext uri="{FF2B5EF4-FFF2-40B4-BE49-F238E27FC236}">
                            <a16:creationId xmlns:a16="http://schemas.microsoft.com/office/drawing/2014/main" id="{34F188CD-A597-46AC-931E-F2356ED9B9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6">
            <a:extLst>
              <a:ext uri="{FF2B5EF4-FFF2-40B4-BE49-F238E27FC236}">
                <a16:creationId xmlns:a16="http://schemas.microsoft.com/office/drawing/2014/main" id="{5B5421CC-CD95-4C32-8D95-B25DE8AC5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BDBDB500-B151-466B-B4E4-1D0D34099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31754" name="Rectangle 10">
            <a:extLst>
              <a:ext uri="{FF2B5EF4-FFF2-40B4-BE49-F238E27FC236}">
                <a16:creationId xmlns:a16="http://schemas.microsoft.com/office/drawing/2014/main" id="{1E272838-4230-4645-9709-E4494E0E1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31757" name="Object 13">
            <a:extLst>
              <a:ext uri="{FF2B5EF4-FFF2-40B4-BE49-F238E27FC236}">
                <a16:creationId xmlns:a16="http://schemas.microsoft.com/office/drawing/2014/main" id="{9EA1AE3E-1ABD-495B-B8FC-29B1E1CF3D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31986"/>
              </p:ext>
            </p:extLst>
          </p:nvPr>
        </p:nvGraphicFramePr>
        <p:xfrm>
          <a:off x="395288" y="1196975"/>
          <a:ext cx="7920037" cy="527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Visio" r:id="rId5" imgW="3781872" imgH="2517401" progId="Visio.Drawing.11">
                  <p:embed/>
                </p:oleObj>
              </mc:Choice>
              <mc:Fallback>
                <p:oleObj name="Visio" r:id="rId5" imgW="3781872" imgH="2517401" progId="Visio.Drawing.11">
                  <p:embed/>
                  <p:pic>
                    <p:nvPicPr>
                      <p:cNvPr id="31757" name="Object 13">
                        <a:extLst>
                          <a:ext uri="{FF2B5EF4-FFF2-40B4-BE49-F238E27FC236}">
                            <a16:creationId xmlns:a16="http://schemas.microsoft.com/office/drawing/2014/main" id="{9EA1AE3E-1ABD-495B-B8FC-29B1E1CF3D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196975"/>
                        <a:ext cx="7920037" cy="5273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18868488-2003-4D0D-8246-C51E5010B9A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B83CAD6B-9C3D-4C61-B39D-6D41B865D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1B40EB93-9DD4-4FD1-88B2-174EFAD6C4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3718BAF2-711D-47B7-B7F7-FDF1D1931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3A11F514-2CE1-4DD2-8BCC-BFC3C75ABC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ตัวแทนหมายเลขสไลด์ 5">
            <a:extLst>
              <a:ext uri="{FF2B5EF4-FFF2-40B4-BE49-F238E27FC236}">
                <a16:creationId xmlns:a16="http://schemas.microsoft.com/office/drawing/2014/main" id="{BAF04166-FFF8-4729-87F5-1BEAB530A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F2D3F-D625-4F82-B94B-7B3FD97B0F95}" type="slidenum">
              <a:rPr lang="en-US" altLang="th-TH"/>
              <a:pPr/>
              <a:t>20</a:t>
            </a:fld>
            <a:endParaRPr lang="th-TH" altLang="th-TH"/>
          </a:p>
        </p:txBody>
      </p:sp>
      <p:sp>
        <p:nvSpPr>
          <p:cNvPr id="16403" name="Rectangle 19">
            <a:extLst>
              <a:ext uri="{FF2B5EF4-FFF2-40B4-BE49-F238E27FC236}">
                <a16:creationId xmlns:a16="http://schemas.microsoft.com/office/drawing/2014/main" id="{BC85077B-0E36-4FF7-B712-4D21DC448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4724400"/>
            <a:ext cx="3889375" cy="180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aphicFrame>
        <p:nvGraphicFramePr>
          <p:cNvPr id="16389" name="Object 5">
            <a:extLst>
              <a:ext uri="{FF2B5EF4-FFF2-40B4-BE49-F238E27FC236}">
                <a16:creationId xmlns:a16="http://schemas.microsoft.com/office/drawing/2014/main" id="{F3A51232-ECE9-4B37-B6DE-F356F5AC42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6389" name="Object 5">
                        <a:extLst>
                          <a:ext uri="{FF2B5EF4-FFF2-40B4-BE49-F238E27FC236}">
                            <a16:creationId xmlns:a16="http://schemas.microsoft.com/office/drawing/2014/main" id="{F3A51232-ECE9-4B37-B6DE-F356F5AC42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>
            <a:extLst>
              <a:ext uri="{FF2B5EF4-FFF2-40B4-BE49-F238E27FC236}">
                <a16:creationId xmlns:a16="http://schemas.microsoft.com/office/drawing/2014/main" id="{68877501-64AD-4DA2-AA08-593D75FEA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27057324-977C-43AB-AA6D-947E9403B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BB7DD5D2-7519-4761-8ED3-EB55A8F24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16397" name="Object 13">
            <a:extLst>
              <a:ext uri="{FF2B5EF4-FFF2-40B4-BE49-F238E27FC236}">
                <a16:creationId xmlns:a16="http://schemas.microsoft.com/office/drawing/2014/main" id="{B20FC7AF-76E7-4567-AC97-F53229E591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937109"/>
              </p:ext>
            </p:extLst>
          </p:nvPr>
        </p:nvGraphicFramePr>
        <p:xfrm>
          <a:off x="1637510" y="2084860"/>
          <a:ext cx="5360343" cy="2185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Visio" r:id="rId5" imgW="2059109" imgH="842733" progId="Visio.Drawing.11">
                  <p:embed/>
                </p:oleObj>
              </mc:Choice>
              <mc:Fallback>
                <p:oleObj name="Visio" r:id="rId5" imgW="2059109" imgH="842733" progId="Visio.Drawing.11">
                  <p:embed/>
                  <p:pic>
                    <p:nvPicPr>
                      <p:cNvPr id="16397" name="Object 13">
                        <a:extLst>
                          <a:ext uri="{FF2B5EF4-FFF2-40B4-BE49-F238E27FC236}">
                            <a16:creationId xmlns:a16="http://schemas.microsoft.com/office/drawing/2014/main" id="{B20FC7AF-76E7-4567-AC97-F53229E591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7510" y="2084860"/>
                        <a:ext cx="5360343" cy="21859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02" name="Group 18">
            <a:extLst>
              <a:ext uri="{FF2B5EF4-FFF2-40B4-BE49-F238E27FC236}">
                <a16:creationId xmlns:a16="http://schemas.microsoft.com/office/drawing/2014/main" id="{9EE71F0B-3DEC-4740-876C-2DA6FA897129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5013325"/>
            <a:ext cx="3313112" cy="1062038"/>
            <a:chOff x="1655" y="2704"/>
            <a:chExt cx="2087" cy="669"/>
          </a:xfrm>
          <a:noFill/>
        </p:grpSpPr>
        <p:graphicFrame>
          <p:nvGraphicFramePr>
            <p:cNvPr id="16398" name="Object 14">
              <a:extLst>
                <a:ext uri="{FF2B5EF4-FFF2-40B4-BE49-F238E27FC236}">
                  <a16:creationId xmlns:a16="http://schemas.microsoft.com/office/drawing/2014/main" id="{8B801688-B72D-4A9E-92AF-BD6249868F4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36917718"/>
                </p:ext>
              </p:extLst>
            </p:nvPr>
          </p:nvGraphicFramePr>
          <p:xfrm>
            <a:off x="2835" y="2704"/>
            <a:ext cx="907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6" name="Microsoft Equation 3.0" r:id="rId7" imgW="583947" imgH="431613" progId="Equation.3">
                    <p:embed/>
                  </p:oleObj>
                </mc:Choice>
                <mc:Fallback>
                  <p:oleObj name="Microsoft Equation 3.0" r:id="rId7" imgW="583947" imgH="431613" progId="Equation.3">
                    <p:embed/>
                    <p:pic>
                      <p:nvPicPr>
                        <p:cNvPr id="16398" name="Object 14">
                          <a:extLst>
                            <a:ext uri="{FF2B5EF4-FFF2-40B4-BE49-F238E27FC236}">
                              <a16:creationId xmlns:a16="http://schemas.microsoft.com/office/drawing/2014/main" id="{8B801688-B72D-4A9E-92AF-BD6249868F4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2704"/>
                          <a:ext cx="907" cy="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9" name="Text Box 15">
              <a:extLst>
                <a:ext uri="{FF2B5EF4-FFF2-40B4-BE49-F238E27FC236}">
                  <a16:creationId xmlns:a16="http://schemas.microsoft.com/office/drawing/2014/main" id="{3AE9C3BC-73C1-46CB-9551-378BE79E1E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704"/>
              <a:ext cx="1089" cy="6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th-TH" sz="1400">
                  <a:cs typeface="Cordia New" panose="020B0304020202020204" pitchFamily="34" charset="-34"/>
                </a:rPr>
                <a:t>    </a:t>
              </a:r>
              <a:endParaRPr lang="en-US" altLang="th-TH" sz="800"/>
            </a:p>
            <a:p>
              <a:pPr eaLnBrk="0" hangingPunct="0"/>
              <a:r>
                <a:rPr lang="en-US" altLang="th-TH" sz="3600" b="1">
                  <a:latin typeface="Angsana New" panose="02020603050405020304" pitchFamily="18" charset="-34"/>
                  <a:cs typeface="Cordia New" panose="020B0304020202020204" pitchFamily="34" charset="-34"/>
                </a:rPr>
                <a:t> V</a:t>
              </a:r>
              <a:r>
                <a:rPr lang="en-US" altLang="th-TH" sz="3600" b="1">
                  <a:latin typeface="Angsana New" panose="02020603050405020304" pitchFamily="18" charset="-34"/>
                </a:rPr>
                <a:t>´</a:t>
              </a:r>
              <a:r>
                <a:rPr lang="en-US" altLang="th-TH" sz="2000" b="1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 b="1">
                  <a:cs typeface="Cordia New" panose="020B0304020202020204" pitchFamily="34" charset="-34"/>
                </a:rPr>
                <a:t>   =   </a:t>
              </a:r>
              <a:endParaRPr lang="en-US" altLang="th-TH" sz="3600" b="1"/>
            </a:p>
          </p:txBody>
        </p:sp>
      </p:grp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F040A052-56DA-4A17-9463-732016BD8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2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6401" name="Rectangle 17">
            <a:extLst>
              <a:ext uri="{FF2B5EF4-FFF2-40B4-BE49-F238E27FC236}">
                <a16:creationId xmlns:a16="http://schemas.microsoft.com/office/drawing/2014/main" id="{193FFADD-5DA8-4D4C-A673-B03E3E23C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249821"/>
            <a:ext cx="2775341" cy="584775"/>
          </a:xfrm>
          <a:prstGeom prst="rect">
            <a:avLst/>
          </a:prstGeom>
          <a:solidFill>
            <a:srgbClr val="F1ED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พิจารณาทางด้าน  </a:t>
            </a:r>
            <a:r>
              <a:rPr lang="en-US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</a:t>
            </a:r>
            <a:endParaRPr lang="en-US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B29BE051-3333-4B9D-8870-98EDFAE6B21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FE225B27-8A8E-4989-A9D9-C4BD0E144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58A7F1AA-293F-4ABF-86DE-9F067F5BCD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81D79835-8317-467C-83E6-D72DF2388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681E4B17-E07C-42EE-80D4-DE87F55DAD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ตัวแทนหมายเลขสไลด์ 5">
            <a:extLst>
              <a:ext uri="{FF2B5EF4-FFF2-40B4-BE49-F238E27FC236}">
                <a16:creationId xmlns:a16="http://schemas.microsoft.com/office/drawing/2014/main" id="{23B5EC62-F3D4-483D-8CC6-E82A6304D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2A29-D459-4753-BFAF-4762EEDD5C40}" type="slidenum">
              <a:rPr lang="en-US" altLang="th-TH"/>
              <a:pPr/>
              <a:t>21</a:t>
            </a:fld>
            <a:endParaRPr lang="th-TH" altLang="th-TH"/>
          </a:p>
        </p:txBody>
      </p:sp>
      <p:sp>
        <p:nvSpPr>
          <p:cNvPr id="17431" name="Rectangle 23">
            <a:extLst>
              <a:ext uri="{FF2B5EF4-FFF2-40B4-BE49-F238E27FC236}">
                <a16:creationId xmlns:a16="http://schemas.microsoft.com/office/drawing/2014/main" id="{AB18C2CD-78F2-4A43-B4BB-B78C7F518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724400"/>
            <a:ext cx="43211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h-TH" altLang="th-TH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C4354AE-58D9-4C87-9F79-292B828A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graphicFrame>
        <p:nvGraphicFramePr>
          <p:cNvPr id="17412" name="Object 4">
            <a:extLst>
              <a:ext uri="{FF2B5EF4-FFF2-40B4-BE49-F238E27FC236}">
                <a16:creationId xmlns:a16="http://schemas.microsoft.com/office/drawing/2014/main" id="{5D1E947D-37AF-4D44-AA9B-4131AF89F4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Microsoft Equation 3.0" r:id="rId4" imgW="114151" imgH="215619" progId="Equation.3">
                  <p:embed/>
                </p:oleObj>
              </mc:Choice>
              <mc:Fallback>
                <p:oleObj name="Microsoft Equation 3.0" r:id="rId4" imgW="114151" imgH="215619" progId="Equation.3">
                  <p:embed/>
                  <p:pic>
                    <p:nvPicPr>
                      <p:cNvPr id="17412" name="Object 4">
                        <a:extLst>
                          <a:ext uri="{FF2B5EF4-FFF2-40B4-BE49-F238E27FC236}">
                            <a16:creationId xmlns:a16="http://schemas.microsoft.com/office/drawing/2014/main" id="{5D1E947D-37AF-4D44-AA9B-4131AF89F4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5">
            <a:extLst>
              <a:ext uri="{FF2B5EF4-FFF2-40B4-BE49-F238E27FC236}">
                <a16:creationId xmlns:a16="http://schemas.microsoft.com/office/drawing/2014/main" id="{A558FF77-8208-4289-B43E-3E9F541CA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2149A96F-5B31-4686-B4C6-7ADD1054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89FBEF7C-F39A-498E-B0A6-6769FB666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EEFB532E-CB60-4B1B-AA21-21E86FEF0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2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10BE90F1-9160-45FA-ACA5-14D269433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6" y="1095088"/>
            <a:ext cx="2666999" cy="584775"/>
          </a:xfrm>
          <a:prstGeom prst="rect">
            <a:avLst/>
          </a:prstGeom>
          <a:solidFill>
            <a:srgbClr val="F1ED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th-TH" altLang="th-TH" sz="3200" b="1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พิจารณาทางด้าน  </a:t>
            </a:r>
            <a:r>
              <a:rPr lang="en-US" altLang="th-TH" sz="3200" b="1">
                <a:latin typeface="TH SarabunPSK" panose="020B0500040200020003" pitchFamily="34" charset="-34"/>
                <a:cs typeface="TH SarabunPSK" panose="020B0500040200020003" pitchFamily="34" charset="-34"/>
              </a:rPr>
              <a:t>ac</a:t>
            </a:r>
            <a:endParaRPr lang="en-US" altLang="th-TH" sz="32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424" name="Rectangle 16">
            <a:extLst>
              <a:ext uri="{FF2B5EF4-FFF2-40B4-BE49-F238E27FC236}">
                <a16:creationId xmlns:a16="http://schemas.microsoft.com/office/drawing/2014/main" id="{304FB5CC-BAED-452C-9F87-006399E17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365625"/>
            <a:ext cx="227488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Z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1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   R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1</a:t>
            </a:r>
          </a:p>
          <a:p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Z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2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   X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c2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//  R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L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r>
              <a:rPr lang="en-US" altLang="th-TH"/>
              <a:t> </a:t>
            </a:r>
          </a:p>
        </p:txBody>
      </p:sp>
      <p:grpSp>
        <p:nvGrpSpPr>
          <p:cNvPr id="17429" name="Group 21">
            <a:extLst>
              <a:ext uri="{FF2B5EF4-FFF2-40B4-BE49-F238E27FC236}">
                <a16:creationId xmlns:a16="http://schemas.microsoft.com/office/drawing/2014/main" id="{DF093E8D-5B06-4F5F-B131-ACD18AF64E39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4868863"/>
            <a:ext cx="3529012" cy="1293812"/>
            <a:chOff x="1066" y="2886"/>
            <a:chExt cx="2223" cy="815"/>
          </a:xfrm>
          <a:noFill/>
        </p:grpSpPr>
        <p:sp>
          <p:nvSpPr>
            <p:cNvPr id="17419" name="Text Box 11">
              <a:extLst>
                <a:ext uri="{FF2B5EF4-FFF2-40B4-BE49-F238E27FC236}">
                  <a16:creationId xmlns:a16="http://schemas.microsoft.com/office/drawing/2014/main" id="{E1F09947-7FFB-4A63-8F27-4AE8378AC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" y="2976"/>
              <a:ext cx="1723" cy="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th-TH" sz="3600">
                  <a:latin typeface="Angsana New" panose="02020603050405020304" pitchFamily="18" charset="-34"/>
                </a:rPr>
                <a:t>V </a:t>
              </a:r>
              <a:r>
                <a:rPr lang="en-US" altLang="th-TH" sz="3600">
                  <a:latin typeface="Angsana New" panose="02020603050405020304" pitchFamily="18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>
                  <a:latin typeface="Angsana New" panose="02020603050405020304" pitchFamily="18" charset="-34"/>
                </a:rPr>
                <a:t>r (rms )</a:t>
              </a:r>
              <a:r>
                <a:rPr lang="en-US" altLang="th-TH" sz="3600">
                  <a:latin typeface="Angsana New" panose="02020603050405020304" pitchFamily="18" charset="-34"/>
                  <a:sym typeface="Symbol" panose="05050102010706020507" pitchFamily="18" charset="2"/>
                </a:rPr>
                <a:t>   =</a:t>
              </a:r>
            </a:p>
          </p:txBody>
        </p:sp>
        <p:graphicFrame>
          <p:nvGraphicFramePr>
            <p:cNvPr id="17423" name="Object 15">
              <a:extLst>
                <a:ext uri="{FF2B5EF4-FFF2-40B4-BE49-F238E27FC236}">
                  <a16:creationId xmlns:a16="http://schemas.microsoft.com/office/drawing/2014/main" id="{2391979B-1FC5-4DAF-AC72-D25FAFFE4C2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17" y="2886"/>
            <a:ext cx="772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1" name="Microsoft Equation 3.0" r:id="rId6" imgW="533169" imgH="444307" progId="Equation.3">
                    <p:embed/>
                  </p:oleObj>
                </mc:Choice>
                <mc:Fallback>
                  <p:oleObj name="Microsoft Equation 3.0" r:id="rId6" imgW="533169" imgH="444307" progId="Equation.3">
                    <p:embed/>
                    <p:pic>
                      <p:nvPicPr>
                        <p:cNvPr id="17423" name="Object 15">
                          <a:extLst>
                            <a:ext uri="{FF2B5EF4-FFF2-40B4-BE49-F238E27FC236}">
                              <a16:creationId xmlns:a16="http://schemas.microsoft.com/office/drawing/2014/main" id="{2391979B-1FC5-4DAF-AC72-D25FAFFE4C2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2886"/>
                          <a:ext cx="772" cy="6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28" name="Group 20">
            <a:extLst>
              <a:ext uri="{FF2B5EF4-FFF2-40B4-BE49-F238E27FC236}">
                <a16:creationId xmlns:a16="http://schemas.microsoft.com/office/drawing/2014/main" id="{C0D5E457-FBE3-4B44-BEE2-BC9F20889426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5589588"/>
            <a:ext cx="2663825" cy="928687"/>
            <a:chOff x="3878" y="2478"/>
            <a:chExt cx="1678" cy="585"/>
          </a:xfrm>
        </p:grpSpPr>
        <p:sp>
          <p:nvSpPr>
            <p:cNvPr id="17425" name="Rectangle 17">
              <a:extLst>
                <a:ext uri="{FF2B5EF4-FFF2-40B4-BE49-F238E27FC236}">
                  <a16:creationId xmlns:a16="http://schemas.microsoft.com/office/drawing/2014/main" id="{CCE4C4F4-8902-4D2F-B216-035D2FA7E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523"/>
              <a:ext cx="5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Z</a:t>
              </a:r>
              <a:r>
                <a:rPr lang="en-US" altLang="th-TH" sz="2400">
                  <a:latin typeface="Angsana New" panose="02020603050405020304" pitchFamily="18" charset="-34"/>
                  <a:cs typeface="Cordia New" panose="020B0304020202020204" pitchFamily="34" charset="-34"/>
                </a:rPr>
                <a:t>2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=</a:t>
              </a:r>
              <a:r>
                <a:rPr lang="en-US" altLang="th-TH" sz="3600">
                  <a:latin typeface="Angsana New" panose="02020603050405020304" pitchFamily="18" charset="-34"/>
                </a:rPr>
                <a:t> </a:t>
              </a:r>
            </a:p>
          </p:txBody>
        </p:sp>
        <p:graphicFrame>
          <p:nvGraphicFramePr>
            <p:cNvPr id="17426" name="Object 18">
              <a:extLst>
                <a:ext uri="{FF2B5EF4-FFF2-40B4-BE49-F238E27FC236}">
                  <a16:creationId xmlns:a16="http://schemas.microsoft.com/office/drawing/2014/main" id="{DD7556E5-6887-4707-A87D-5820CF37845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13" y="2478"/>
            <a:ext cx="1043" cy="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2" name="Microsoft Equation 3.0" r:id="rId8" imgW="863225" imgH="482391" progId="Equation.3">
                    <p:embed/>
                  </p:oleObj>
                </mc:Choice>
                <mc:Fallback>
                  <p:oleObj name="Microsoft Equation 3.0" r:id="rId8" imgW="863225" imgH="482391" progId="Equation.3">
                    <p:embed/>
                    <p:pic>
                      <p:nvPicPr>
                        <p:cNvPr id="17426" name="Object 18">
                          <a:extLst>
                            <a:ext uri="{FF2B5EF4-FFF2-40B4-BE49-F238E27FC236}">
                              <a16:creationId xmlns:a16="http://schemas.microsoft.com/office/drawing/2014/main" id="{DD7556E5-6887-4707-A87D-5820CF37845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2478"/>
                          <a:ext cx="1043" cy="5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430" name="Object 22">
            <a:extLst>
              <a:ext uri="{FF2B5EF4-FFF2-40B4-BE49-F238E27FC236}">
                <a16:creationId xmlns:a16="http://schemas.microsoft.com/office/drawing/2014/main" id="{057FD588-1592-4696-A2E5-F40B52BD87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298149"/>
              </p:ext>
            </p:extLst>
          </p:nvPr>
        </p:nvGraphicFramePr>
        <p:xfrm>
          <a:off x="336550" y="1837758"/>
          <a:ext cx="8178800" cy="2244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Visio" r:id="rId10" imgW="3794598" imgH="873425" progId="Visio.Drawing.11">
                  <p:embed/>
                </p:oleObj>
              </mc:Choice>
              <mc:Fallback>
                <p:oleObj name="Visio" r:id="rId10" imgW="3794598" imgH="873425" progId="Visio.Drawing.11">
                  <p:embed/>
                  <p:pic>
                    <p:nvPicPr>
                      <p:cNvPr id="17430" name="Object 22">
                        <a:extLst>
                          <a:ext uri="{FF2B5EF4-FFF2-40B4-BE49-F238E27FC236}">
                            <a16:creationId xmlns:a16="http://schemas.microsoft.com/office/drawing/2014/main" id="{057FD588-1592-4696-A2E5-F40B52BD87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1837758"/>
                        <a:ext cx="8178800" cy="2244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2" name="Rectangle 24">
            <a:extLst>
              <a:ext uri="{FF2B5EF4-FFF2-40B4-BE49-F238E27FC236}">
                <a16:creationId xmlns:a16="http://schemas.microsoft.com/office/drawing/2014/main" id="{4350243A-63D8-429E-AECE-88F4AEC95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4999038"/>
            <a:ext cx="133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th-TH">
                <a:latin typeface="Times New Roman" panose="02020603050405020304" pitchFamily="18" charset="0"/>
              </a:rPr>
              <a:t>Vr(rms)</a:t>
            </a:r>
            <a:endParaRPr lang="th-TH" altLang="th-TH">
              <a:latin typeface="Times New Roman" panose="02020603050405020304" pitchFamily="18" charset="0"/>
            </a:endParaRPr>
          </a:p>
        </p:txBody>
      </p:sp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1873C35F-721D-40C2-A712-F4B952D4A2D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A9666820-C25C-4823-8511-F41320C7C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2992C7D7-89E2-40BB-A9C0-0E9C11BF07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DD2AFEAA-9FE6-46ED-8830-715A57742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CD4DDE04-5934-4ADC-99B9-73C9602A15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ตัวแทนหมายเลขสไลด์ 5">
            <a:extLst>
              <a:ext uri="{FF2B5EF4-FFF2-40B4-BE49-F238E27FC236}">
                <a16:creationId xmlns:a16="http://schemas.microsoft.com/office/drawing/2014/main" id="{EC0F64A6-E003-4BF1-AED7-90585CEB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CDF-440F-4C49-B9AD-8042A0E1CFB6}" type="slidenum">
              <a:rPr lang="en-US" altLang="th-TH"/>
              <a:pPr/>
              <a:t>22</a:t>
            </a:fld>
            <a:endParaRPr lang="th-TH" altLang="th-TH" dirty="0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AD178A3D-4CE8-448F-B5DF-094B0B3108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4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9460" name="Object 4">
                        <a:extLst>
                          <a:ext uri="{FF2B5EF4-FFF2-40B4-BE49-F238E27FC236}">
                            <a16:creationId xmlns:a16="http://schemas.microsoft.com/office/drawing/2014/main" id="{AD178A3D-4CE8-448F-B5DF-094B0B3108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Rectangle 5">
            <a:extLst>
              <a:ext uri="{FF2B5EF4-FFF2-40B4-BE49-F238E27FC236}">
                <a16:creationId xmlns:a16="http://schemas.microsoft.com/office/drawing/2014/main" id="{6F2726EA-3905-48BD-9722-3201541BD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0867C392-0FA2-4416-84CC-CBBCE1B31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A966D88E-D853-4AC6-9091-BDC43DFAB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9466" name="Rectangle 10">
            <a:extLst>
              <a:ext uri="{FF2B5EF4-FFF2-40B4-BE49-F238E27FC236}">
                <a16:creationId xmlns:a16="http://schemas.microsoft.com/office/drawing/2014/main" id="{799ED4CA-B83B-4CDF-B002-E3EB00A44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9480" name="Rectangle 24">
            <a:extLst>
              <a:ext uri="{FF2B5EF4-FFF2-40B4-BE49-F238E27FC236}">
                <a16:creationId xmlns:a16="http://schemas.microsoft.com/office/drawing/2014/main" id="{34822EBC-D285-443F-9EB2-DF74785CA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672" y="1158307"/>
            <a:ext cx="675697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   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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dc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และ   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V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(rms )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กำหนดให้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</a:p>
          <a:p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Vdc  =   150 V ;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Vr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(rms )    =    15 V.</a:t>
            </a:r>
          </a:p>
        </p:txBody>
      </p:sp>
      <p:sp>
        <p:nvSpPr>
          <p:cNvPr id="19482" name="Rectangle 26">
            <a:extLst>
              <a:ext uri="{FF2B5EF4-FFF2-40B4-BE49-F238E27FC236}">
                <a16:creationId xmlns:a16="http://schemas.microsoft.com/office/drawing/2014/main" id="{9F1CCE61-A672-4D50-B329-5AA4AA2E8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19481" name="Object 25">
            <a:extLst>
              <a:ext uri="{FF2B5EF4-FFF2-40B4-BE49-F238E27FC236}">
                <a16:creationId xmlns:a16="http://schemas.microsoft.com/office/drawing/2014/main" id="{C3ED042B-AA7F-4C8B-827E-4CBC3BB0B1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262529"/>
              </p:ext>
            </p:extLst>
          </p:nvPr>
        </p:nvGraphicFramePr>
        <p:xfrm>
          <a:off x="1025525" y="2281348"/>
          <a:ext cx="7092950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" name="Visio" r:id="rId5" imgW="4081506" imgH="862708" progId="Visio.Drawing.11">
                  <p:embed/>
                </p:oleObj>
              </mc:Choice>
              <mc:Fallback>
                <p:oleObj name="Visio" r:id="rId5" imgW="4081506" imgH="862708" progId="Visio.Drawing.11">
                  <p:embed/>
                  <p:pic>
                    <p:nvPicPr>
                      <p:cNvPr id="19481" name="Object 25">
                        <a:extLst>
                          <a:ext uri="{FF2B5EF4-FFF2-40B4-BE49-F238E27FC236}">
                            <a16:creationId xmlns:a16="http://schemas.microsoft.com/office/drawing/2014/main" id="{C3ED042B-AA7F-4C8B-827E-4CBC3BB0B1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25" y="2281348"/>
                        <a:ext cx="7092950" cy="150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9484" name="Object 28">
                <a:extLst>
                  <a:ext uri="{FF2B5EF4-FFF2-40B4-BE49-F238E27FC236}">
                    <a16:creationId xmlns:a16="http://schemas.microsoft.com/office/drawing/2014/main" id="{A048B3C8-FD7A-43F0-903C-E1E09C597BD6}"/>
                  </a:ext>
                </a:extLst>
              </p:cNvPr>
              <p:cNvSpPr txBox="1"/>
              <p:nvPr/>
            </p:nvSpPr>
            <p:spPr bwMode="auto">
              <a:xfrm>
                <a:off x="3708400" y="4221163"/>
                <a:ext cx="2184400" cy="755650"/>
              </a:xfrm>
              <a:prstGeom prst="rect">
                <a:avLst/>
              </a:prstGeom>
              <a:noFill/>
            </p:spPr>
            <p:txBody>
              <a:bodyPr>
                <a:normAutofit lnSpcReduction="10000"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h-TH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h-TH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h-TH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den>
                    </m:f>
                  </m:oMath>
                </a14:m>
                <a:r>
                  <a:rPr lang="th-TH" dirty="0"/>
                  <a:t> </a:t>
                </a:r>
                <a:r>
                  <a:rPr lang="en-US" dirty="0"/>
                  <a:t>x Vdc</a:t>
                </a:r>
                <a:endParaRPr lang="th-TH" dirty="0"/>
              </a:p>
            </p:txBody>
          </p:sp>
        </mc:Choice>
        <mc:Fallback>
          <p:sp>
            <p:nvSpPr>
              <p:cNvPr id="19484" name="Object 28">
                <a:extLst>
                  <a:ext uri="{FF2B5EF4-FFF2-40B4-BE49-F238E27FC236}">
                    <a16:creationId xmlns:a16="http://schemas.microsoft.com/office/drawing/2014/main" id="{A048B3C8-FD7A-43F0-903C-E1E09C597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0" y="4221163"/>
                <a:ext cx="2184400" cy="755650"/>
              </a:xfrm>
              <a:prstGeom prst="rect">
                <a:avLst/>
              </a:prstGeom>
              <a:blipFill>
                <a:blip r:embed="rId7"/>
                <a:stretch>
                  <a:fillRect t="-806" b="-483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83" name="Object 27">
                <a:extLst>
                  <a:ext uri="{FF2B5EF4-FFF2-40B4-BE49-F238E27FC236}">
                    <a16:creationId xmlns:a16="http://schemas.microsoft.com/office/drawing/2014/main" id="{E2376E59-2F52-4440-8331-DE838795B65F}"/>
                  </a:ext>
                </a:extLst>
              </p:cNvPr>
              <p:cNvSpPr txBox="1"/>
              <p:nvPr/>
            </p:nvSpPr>
            <p:spPr bwMode="auto">
              <a:xfrm>
                <a:off x="3708400" y="5002103"/>
                <a:ext cx="2416629" cy="81915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th-TH" i="1" smtClean="0">
                            <a:solidFill>
                              <a:srgbClr val="000000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a:rPr lang="th-TH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Ω</m:t>
                        </m:r>
                      </m:num>
                      <m:den>
                        <m:r>
                          <a:rPr lang="th-TH" i="0">
                            <a:solidFill>
                              <a:srgbClr val="000000"/>
                            </a:solidFill>
                            <a:latin typeface="+mj-lt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Ω</m:t>
                        </m:r>
                        <m:r>
                          <a:rPr lang="th-TH" i="1">
                            <a:solidFill>
                              <a:srgbClr val="000000"/>
                            </a:solidFill>
                            <a:latin typeface="+mj-lt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500</m:t>
                        </m:r>
                        <m:r>
                          <m:rPr>
                            <m:nor/>
                          </m:rPr>
                          <a:rPr lang="th-TH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Ω</m:t>
                        </m:r>
                      </m:den>
                    </m:f>
                  </m:oMath>
                </a14:m>
                <a:r>
                  <a:rPr lang="th-TH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</a:t>
                </a:r>
                <a:r>
                  <a:rPr lang="en-US" sz="2600" dirty="0">
                    <a:latin typeface="+mj-lt"/>
                  </a:rPr>
                  <a:t>x 150</a:t>
                </a:r>
                <a:endParaRPr lang="th-TH" sz="2600" dirty="0">
                  <a:latin typeface="+mj-lt"/>
                </a:endParaRPr>
              </a:p>
            </p:txBody>
          </p:sp>
        </mc:Choice>
        <mc:Fallback>
          <p:sp>
            <p:nvSpPr>
              <p:cNvPr id="19483" name="Object 27">
                <a:extLst>
                  <a:ext uri="{FF2B5EF4-FFF2-40B4-BE49-F238E27FC236}">
                    <a16:creationId xmlns:a16="http://schemas.microsoft.com/office/drawing/2014/main" id="{E2376E59-2F52-4440-8331-DE838795B6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0" y="5002103"/>
                <a:ext cx="2416629" cy="819150"/>
              </a:xfrm>
              <a:prstGeom prst="rect">
                <a:avLst/>
              </a:prstGeom>
              <a:blipFill>
                <a:blip r:embed="rId8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85" name="Rectangle 29">
            <a:extLst>
              <a:ext uri="{FF2B5EF4-FFF2-40B4-BE49-F238E27FC236}">
                <a16:creationId xmlns:a16="http://schemas.microsoft.com/office/drawing/2014/main" id="{781BEE57-55DB-44AC-A0CE-A3B92E783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987" y="4226035"/>
            <a:ext cx="24876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</a:t>
            </a:r>
            <a:r>
              <a:rPr lang="en-US" altLang="th-TH" sz="3600" baseline="-300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dc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	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=    </a:t>
            </a:r>
          </a:p>
        </p:txBody>
      </p:sp>
      <p:sp>
        <p:nvSpPr>
          <p:cNvPr id="19487" name="Rectangle 31">
            <a:extLst>
              <a:ext uri="{FF2B5EF4-FFF2-40B4-BE49-F238E27FC236}">
                <a16:creationId xmlns:a16="http://schemas.microsoft.com/office/drawing/2014/main" id="{AD40E367-9105-4C57-8E5E-A9DDADDCF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698" y="5821253"/>
            <a:ext cx="36422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0" hangingPunct="0"/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</a:t>
            </a:r>
            <a:r>
              <a:rPr lang="en-US" altLang="th-TH" sz="3600" baseline="-300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dc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 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=   136.4 V.</a:t>
            </a:r>
          </a:p>
        </p:txBody>
      </p:sp>
      <p:sp>
        <p:nvSpPr>
          <p:cNvPr id="19488" name="Rectangle 32">
            <a:extLst>
              <a:ext uri="{FF2B5EF4-FFF2-40B4-BE49-F238E27FC236}">
                <a16:creationId xmlns:a16="http://schemas.microsoft.com/office/drawing/2014/main" id="{D2DDDED9-799F-495B-ABC6-76B04F643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5084763"/>
            <a:ext cx="6873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th-TH"/>
              <a:t>=   </a:t>
            </a: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D5AA733E-DC0C-4538-9924-115BC755106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873BCAE6-B923-40F3-AA5A-6CFDEEA79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4EF144E7-B331-4787-8B53-CC9DB28B2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3" name="Rectangle 14">
                <a:extLst>
                  <a:ext uri="{FF2B5EF4-FFF2-40B4-BE49-F238E27FC236}">
                    <a16:creationId xmlns:a16="http://schemas.microsoft.com/office/drawing/2014/main" id="{64A38AA4-927B-4F35-97D2-043D62184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7C64FFD8-6A0F-445D-81BD-EB412EBA6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ตัวแทนหมายเลขสไลด์ 5">
            <a:extLst>
              <a:ext uri="{FF2B5EF4-FFF2-40B4-BE49-F238E27FC236}">
                <a16:creationId xmlns:a16="http://schemas.microsoft.com/office/drawing/2014/main" id="{9ADA72FD-C728-4DF3-8F4B-4E4C11001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B6D0-F81F-448C-972B-1247F7359D47}" type="slidenum">
              <a:rPr lang="en-US" altLang="th-TH"/>
              <a:pPr/>
              <a:t>23</a:t>
            </a:fld>
            <a:endParaRPr lang="th-TH" altLang="th-TH"/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30CB0AAB-F682-4FC0-8C1E-3EE79EBDB3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18436" name="Object 4">
                        <a:extLst>
                          <a:ext uri="{FF2B5EF4-FFF2-40B4-BE49-F238E27FC236}">
                            <a16:creationId xmlns:a16="http://schemas.microsoft.com/office/drawing/2014/main" id="{30CB0AAB-F682-4FC0-8C1E-3EE79EBDB3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5">
            <a:extLst>
              <a:ext uri="{FF2B5EF4-FFF2-40B4-BE49-F238E27FC236}">
                <a16:creationId xmlns:a16="http://schemas.microsoft.com/office/drawing/2014/main" id="{99C68F9A-14C7-4290-827D-FA1078CF2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06B09299-BF72-4A9F-85C5-ED3F303D1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1D9F1B68-1B9A-406D-8C75-8D2CD8C6F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61C58530-FFEB-4008-A276-FED7AE13E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18448" name="Rectangle 16">
            <a:extLst>
              <a:ext uri="{FF2B5EF4-FFF2-40B4-BE49-F238E27FC236}">
                <a16:creationId xmlns:a16="http://schemas.microsoft.com/office/drawing/2014/main" id="{0CB117B9-CFCB-4613-B045-77E239B7D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18461" name="Object 29">
            <a:extLst>
              <a:ext uri="{FF2B5EF4-FFF2-40B4-BE49-F238E27FC236}">
                <a16:creationId xmlns:a16="http://schemas.microsoft.com/office/drawing/2014/main" id="{4D9EBBB0-43F1-4467-A47D-C547B6516D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1052513"/>
          <a:ext cx="2160588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Microsoft Equation 3.0" r:id="rId5" imgW="1206500" imgH="431800" progId="Equation.3">
                  <p:embed/>
                </p:oleObj>
              </mc:Choice>
              <mc:Fallback>
                <p:oleObj name="Microsoft Equation 3.0" r:id="rId5" imgW="1206500" imgH="431800" progId="Equation.3">
                  <p:embed/>
                  <p:pic>
                    <p:nvPicPr>
                      <p:cNvPr id="18461" name="Object 29">
                        <a:extLst>
                          <a:ext uri="{FF2B5EF4-FFF2-40B4-BE49-F238E27FC236}">
                            <a16:creationId xmlns:a16="http://schemas.microsoft.com/office/drawing/2014/main" id="{4D9EBBB0-43F1-4467-A47D-C547B6516D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052513"/>
                        <a:ext cx="2160588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60" name="Object 28">
            <a:extLst>
              <a:ext uri="{FF2B5EF4-FFF2-40B4-BE49-F238E27FC236}">
                <a16:creationId xmlns:a16="http://schemas.microsoft.com/office/drawing/2014/main" id="{A12300DA-B50D-4241-A797-F3A0E1C49C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0563" y="2205038"/>
          <a:ext cx="3952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Microsoft Equation 3.0" r:id="rId7" imgW="164885" imgH="164885" progId="Equation.3">
                  <p:embed/>
                </p:oleObj>
              </mc:Choice>
              <mc:Fallback>
                <p:oleObj name="Microsoft Equation 3.0" r:id="rId7" imgW="164885" imgH="164885" progId="Equation.3">
                  <p:embed/>
                  <p:pic>
                    <p:nvPicPr>
                      <p:cNvPr id="18460" name="Object 28">
                        <a:extLst>
                          <a:ext uri="{FF2B5EF4-FFF2-40B4-BE49-F238E27FC236}">
                            <a16:creationId xmlns:a16="http://schemas.microsoft.com/office/drawing/2014/main" id="{A12300DA-B50D-4241-A797-F3A0E1C49C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205038"/>
                        <a:ext cx="395287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9" name="Object 27">
            <a:extLst>
              <a:ext uri="{FF2B5EF4-FFF2-40B4-BE49-F238E27FC236}">
                <a16:creationId xmlns:a16="http://schemas.microsoft.com/office/drawing/2014/main" id="{206F20C4-3554-4DB4-946D-79FFA868DD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9150" y="2894013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Microsoft Equation 3.0" r:id="rId9" imgW="114151" imgH="215619" progId="Equation.3">
                  <p:embed/>
                </p:oleObj>
              </mc:Choice>
              <mc:Fallback>
                <p:oleObj name="Microsoft Equation 3.0" r:id="rId9" imgW="114151" imgH="215619" progId="Equation.3">
                  <p:embed/>
                  <p:pic>
                    <p:nvPicPr>
                      <p:cNvPr id="18459" name="Object 27">
                        <a:extLst>
                          <a:ext uri="{FF2B5EF4-FFF2-40B4-BE49-F238E27FC236}">
                            <a16:creationId xmlns:a16="http://schemas.microsoft.com/office/drawing/2014/main" id="{206F20C4-3554-4DB4-946D-79FFA868DD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9150" y="2894013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8" name="Object 26">
            <a:extLst>
              <a:ext uri="{FF2B5EF4-FFF2-40B4-BE49-F238E27FC236}">
                <a16:creationId xmlns:a16="http://schemas.microsoft.com/office/drawing/2014/main" id="{D3E6A361-7F23-4836-A568-31C6933C88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188936"/>
              </p:ext>
            </p:extLst>
          </p:nvPr>
        </p:nvGraphicFramePr>
        <p:xfrm>
          <a:off x="3729038" y="3289300"/>
          <a:ext cx="14033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Microsoft Equation 3.0" r:id="rId10" imgW="812447" imgH="482391" progId="Equation.3">
                  <p:embed/>
                </p:oleObj>
              </mc:Choice>
              <mc:Fallback>
                <p:oleObj name="Microsoft Equation 3.0" r:id="rId10" imgW="812447" imgH="482391" progId="Equation.3">
                  <p:embed/>
                  <p:pic>
                    <p:nvPicPr>
                      <p:cNvPr id="18458" name="Object 26">
                        <a:extLst>
                          <a:ext uri="{FF2B5EF4-FFF2-40B4-BE49-F238E27FC236}">
                            <a16:creationId xmlns:a16="http://schemas.microsoft.com/office/drawing/2014/main" id="{D3E6A361-7F23-4836-A568-31C6933C88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038" y="3289300"/>
                        <a:ext cx="1403350" cy="84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7" name="Object 25">
            <a:extLst>
              <a:ext uri="{FF2B5EF4-FFF2-40B4-BE49-F238E27FC236}">
                <a16:creationId xmlns:a16="http://schemas.microsoft.com/office/drawing/2014/main" id="{1D24BAFD-90CB-4F85-9ACB-2E8B8C30DC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309712"/>
              </p:ext>
            </p:extLst>
          </p:nvPr>
        </p:nvGraphicFramePr>
        <p:xfrm>
          <a:off x="3729038" y="4224337"/>
          <a:ext cx="2728912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Microsoft Equation 3.0" r:id="rId12" imgW="1320227" imgH="469696" progId="Equation.3">
                  <p:embed/>
                </p:oleObj>
              </mc:Choice>
              <mc:Fallback>
                <p:oleObj name="Microsoft Equation 3.0" r:id="rId12" imgW="1320227" imgH="469696" progId="Equation.3">
                  <p:embed/>
                  <p:pic>
                    <p:nvPicPr>
                      <p:cNvPr id="18457" name="Object 25">
                        <a:extLst>
                          <a:ext uri="{FF2B5EF4-FFF2-40B4-BE49-F238E27FC236}">
                            <a16:creationId xmlns:a16="http://schemas.microsoft.com/office/drawing/2014/main" id="{1D24BAFD-90CB-4F85-9ACB-2E8B8C30DC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038" y="4224337"/>
                        <a:ext cx="2728912" cy="96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2" name="Rectangle 30">
            <a:extLst>
              <a:ext uri="{FF2B5EF4-FFF2-40B4-BE49-F238E27FC236}">
                <a16:creationId xmlns:a16="http://schemas.microsoft.com/office/drawing/2014/main" id="{05C2093F-F34B-4647-B142-0D6200F4C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1052513"/>
            <a:ext cx="2016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Xc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2      	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   </a:t>
            </a:r>
            <a:endParaRPr lang="en-US" altLang="th-TH" sz="3600">
              <a:latin typeface="Angsana New" panose="02020603050405020304" pitchFamily="18" charset="-34"/>
            </a:endParaRPr>
          </a:p>
        </p:txBody>
      </p:sp>
      <p:sp>
        <p:nvSpPr>
          <p:cNvPr id="18463" name="Rectangle 31">
            <a:extLst>
              <a:ext uri="{FF2B5EF4-FFF2-40B4-BE49-F238E27FC236}">
                <a16:creationId xmlns:a16="http://schemas.microsoft.com/office/drawing/2014/main" id="{A1F5C1D1-206A-483D-8083-8027DCCED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2060575"/>
            <a:ext cx="2022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   159.23 </a:t>
            </a:r>
            <a:endParaRPr lang="en-US" altLang="th-TH" sz="3600">
              <a:latin typeface="Angsana New" panose="02020603050405020304" pitchFamily="18" charset="-34"/>
            </a:endParaRPr>
          </a:p>
        </p:txBody>
      </p:sp>
      <p:sp>
        <p:nvSpPr>
          <p:cNvPr id="18464" name="Rectangle 32">
            <a:extLst>
              <a:ext uri="{FF2B5EF4-FFF2-40B4-BE49-F238E27FC236}">
                <a16:creationId xmlns:a16="http://schemas.microsoft.com/office/drawing/2014/main" id="{21463EF3-A530-4EC5-97A8-D179D14CC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0938"/>
            <a:ext cx="335915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</a:t>
            </a:r>
            <a:endParaRPr lang="en-US" altLang="th-TH" sz="800"/>
          </a:p>
          <a:p>
            <a:pPr eaLnBrk="0" hangingPunct="0"/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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Xc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2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</a:t>
            </a: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R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L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</a:t>
            </a:r>
            <a:endParaRPr lang="en-US" altLang="th-TH" sz="3600">
              <a:sym typeface="Symbol" panose="05050102010706020507" pitchFamily="18" charset="2"/>
            </a:endParaRPr>
          </a:p>
          <a:p>
            <a:pPr eaLnBrk="0" hangingPunct="0"/>
            <a:endParaRPr lang="en-US" altLang="th-TH" sz="3600">
              <a:latin typeface="Angsana New" panose="02020603050405020304" pitchFamily="18" charset="-34"/>
              <a:cs typeface="Cordia New" panose="020B03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18465" name="Rectangle 33">
            <a:extLst>
              <a:ext uri="{FF2B5EF4-FFF2-40B4-BE49-F238E27FC236}">
                <a16:creationId xmlns:a16="http://schemas.microsoft.com/office/drawing/2014/main" id="{064B75AA-E1B6-4157-AAEE-A84BE653C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81" y="3077369"/>
            <a:ext cx="2601913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</a:t>
            </a:r>
            <a:endParaRPr lang="en-US" altLang="th-TH" sz="800" dirty="0"/>
          </a:p>
          <a:p>
            <a:pPr eaLnBrk="0" hangingPunct="0"/>
            <a:r>
              <a:rPr lang="en-US" altLang="th-TH" sz="1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</a:t>
            </a:r>
            <a:r>
              <a:rPr lang="en-US" altLang="th-TH" sz="3600" baseline="-300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( rms )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=</a:t>
            </a:r>
            <a:r>
              <a:rPr lang="en-US" altLang="th-TH" sz="1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</a:t>
            </a:r>
          </a:p>
        </p:txBody>
      </p:sp>
      <p:sp>
        <p:nvSpPr>
          <p:cNvPr id="18466" name="Rectangle 34">
            <a:extLst>
              <a:ext uri="{FF2B5EF4-FFF2-40B4-BE49-F238E27FC236}">
                <a16:creationId xmlns:a16="http://schemas.microsoft.com/office/drawing/2014/main" id="{D55B3FAD-061F-4167-8ECD-2CBF88240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3289300"/>
            <a:ext cx="1190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. V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r( rms )</a:t>
            </a:r>
            <a:endParaRPr lang="en-US" altLang="th-TH"/>
          </a:p>
        </p:txBody>
      </p:sp>
      <p:sp>
        <p:nvSpPr>
          <p:cNvPr id="18467" name="Rectangle 35">
            <a:extLst>
              <a:ext uri="{FF2B5EF4-FFF2-40B4-BE49-F238E27FC236}">
                <a16:creationId xmlns:a16="http://schemas.microsoft.com/office/drawing/2014/main" id="{94E2FE35-D011-4556-86ED-5239424B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399086"/>
            <a:ext cx="3871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0" hangingPunct="0"/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</a:t>
            </a:r>
            <a:r>
              <a:rPr lang="en-US" altLang="th-TH" sz="3600" baseline="-300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( rms )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 =       4.55 v.</a:t>
            </a:r>
          </a:p>
        </p:txBody>
      </p:sp>
      <p:sp>
        <p:nvSpPr>
          <p:cNvPr id="18468" name="Rectangle 36">
            <a:extLst>
              <a:ext uri="{FF2B5EF4-FFF2-40B4-BE49-F238E27FC236}">
                <a16:creationId xmlns:a16="http://schemas.microsoft.com/office/drawing/2014/main" id="{67C26017-764F-4C9F-996A-0811A4A36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775" y="4368800"/>
            <a:ext cx="392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h-TH"/>
              <a:t>=</a:t>
            </a:r>
            <a:endParaRPr lang="th-TH" altLang="th-TH"/>
          </a:p>
        </p:txBody>
      </p:sp>
      <p:sp>
        <p:nvSpPr>
          <p:cNvPr id="18469" name="Rectangle 37">
            <a:extLst>
              <a:ext uri="{FF2B5EF4-FFF2-40B4-BE49-F238E27FC236}">
                <a16:creationId xmlns:a16="http://schemas.microsoft.com/office/drawing/2014/main" id="{8AC77D1E-CFC5-49A9-AB8E-AACAD0764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4300" y="4297362"/>
            <a:ext cx="1101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h-TH" sz="3600">
                <a:latin typeface="Angsana New" panose="02020603050405020304" pitchFamily="18" charset="-34"/>
              </a:rPr>
              <a:t>× 15 V.</a:t>
            </a:r>
          </a:p>
        </p:txBody>
      </p:sp>
      <p:grpSp>
        <p:nvGrpSpPr>
          <p:cNvPr id="27" name="กลุ่ม 26">
            <a:extLst>
              <a:ext uri="{FF2B5EF4-FFF2-40B4-BE49-F238E27FC236}">
                <a16:creationId xmlns:a16="http://schemas.microsoft.com/office/drawing/2014/main" id="{9DF7CB0C-12BD-4A00-B400-AED983651A1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97A2144C-B750-4262-BF12-B9E2A2F5B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9" name="Group 13">
              <a:extLst>
                <a:ext uri="{FF2B5EF4-FFF2-40B4-BE49-F238E27FC236}">
                  <a16:creationId xmlns:a16="http://schemas.microsoft.com/office/drawing/2014/main" id="{A4461680-0320-481D-924E-570CD363A2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30" name="Rectangle 14">
                <a:extLst>
                  <a:ext uri="{FF2B5EF4-FFF2-40B4-BE49-F238E27FC236}">
                    <a16:creationId xmlns:a16="http://schemas.microsoft.com/office/drawing/2014/main" id="{6D145484-3466-492F-9D01-E5797EBA4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R-C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1" name="Picture 15">
                <a:extLst>
                  <a:ext uri="{FF2B5EF4-FFF2-40B4-BE49-F238E27FC236}">
                    <a16:creationId xmlns:a16="http://schemas.microsoft.com/office/drawing/2014/main" id="{6C55DC71-1A8C-4742-A0D5-B43AEC6311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แทนหมายเลขสไลด์ 5">
            <a:extLst>
              <a:ext uri="{FF2B5EF4-FFF2-40B4-BE49-F238E27FC236}">
                <a16:creationId xmlns:a16="http://schemas.microsoft.com/office/drawing/2014/main" id="{87E19AD9-F43E-4496-88E1-11223A081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D779-19B1-4997-9204-85AB49157452}" type="slidenum">
              <a:rPr lang="en-US" altLang="th-TH"/>
              <a:pPr/>
              <a:t>24</a:t>
            </a:fld>
            <a:endParaRPr lang="th-TH" altLang="th-TH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BE0D75D-908B-4F33-A276-BBA3EA4DF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A532379D-20B0-4CD6-A1DF-8CAF20CF6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/>
          </a:p>
        </p:txBody>
      </p:sp>
      <p:graphicFrame>
        <p:nvGraphicFramePr>
          <p:cNvPr id="20485" name="Object 5">
            <a:extLst>
              <a:ext uri="{FF2B5EF4-FFF2-40B4-BE49-F238E27FC236}">
                <a16:creationId xmlns:a16="http://schemas.microsoft.com/office/drawing/2014/main" id="{AAEE7F50-2CE6-47C7-AB6D-5A94F3E74E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20485" name="Object 5">
                        <a:extLst>
                          <a:ext uri="{FF2B5EF4-FFF2-40B4-BE49-F238E27FC236}">
                            <a16:creationId xmlns:a16="http://schemas.microsoft.com/office/drawing/2014/main" id="{AAEE7F50-2CE6-47C7-AB6D-5A94F3E74E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Rectangle 6">
            <a:extLst>
              <a:ext uri="{FF2B5EF4-FFF2-40B4-BE49-F238E27FC236}">
                <a16:creationId xmlns:a16="http://schemas.microsoft.com/office/drawing/2014/main" id="{B0085703-DE13-40DF-8AF6-BC94113FD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2A290196-5147-4FEE-82A7-39F417F26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20488" name="Rectangle 8">
            <a:extLst>
              <a:ext uri="{FF2B5EF4-FFF2-40B4-BE49-F238E27FC236}">
                <a16:creationId xmlns:a16="http://schemas.microsoft.com/office/drawing/2014/main" id="{A7282884-58E2-4007-B6A1-131FC0598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0490" name="Rectangle 10">
            <a:extLst>
              <a:ext uri="{FF2B5EF4-FFF2-40B4-BE49-F238E27FC236}">
                <a16:creationId xmlns:a16="http://schemas.microsoft.com/office/drawing/2014/main" id="{30DFAFAF-20EA-43D8-A34A-D1BF03721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20494" name="Object 14">
            <a:extLst>
              <a:ext uri="{FF2B5EF4-FFF2-40B4-BE49-F238E27FC236}">
                <a16:creationId xmlns:a16="http://schemas.microsoft.com/office/drawing/2014/main" id="{EA6044A2-D839-4EB5-A69F-B7C76F2EE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600864"/>
              </p:ext>
            </p:extLst>
          </p:nvPr>
        </p:nvGraphicFramePr>
        <p:xfrm>
          <a:off x="882650" y="1441451"/>
          <a:ext cx="7632700" cy="491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Visio" r:id="rId5" imgW="3908744" imgH="2432641" progId="Visio.Drawing.11">
                  <p:embed/>
                </p:oleObj>
              </mc:Choice>
              <mc:Fallback>
                <p:oleObj name="Visio" r:id="rId5" imgW="3908744" imgH="2432641" progId="Visio.Drawing.11">
                  <p:embed/>
                  <p:pic>
                    <p:nvPicPr>
                      <p:cNvPr id="20494" name="Object 14">
                        <a:extLst>
                          <a:ext uri="{FF2B5EF4-FFF2-40B4-BE49-F238E27FC236}">
                            <a16:creationId xmlns:a16="http://schemas.microsoft.com/office/drawing/2014/main" id="{EA6044A2-D839-4EB5-A69F-B7C76F2EED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650" y="1441451"/>
                        <a:ext cx="7632700" cy="491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D29231CD-55A4-4D2C-88BE-5315E62815E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B85C5A09-8465-4076-B679-67FDC3D1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8AC57409-FA6F-40AA-93A8-818C17AE69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D9B5ECA3-C5FC-4993-9AE0-613305EB62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L-C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28A97671-D3F3-4E3E-943C-98CDA59A78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ตัวแทนหมายเลขสไลด์ 5">
            <a:extLst>
              <a:ext uri="{FF2B5EF4-FFF2-40B4-BE49-F238E27FC236}">
                <a16:creationId xmlns:a16="http://schemas.microsoft.com/office/drawing/2014/main" id="{D128957F-3D7B-4FEB-A95E-8834D006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2CC8A-2DEA-47EE-B282-7841D0197534}" type="slidenum">
              <a:rPr lang="en-US" altLang="th-TH"/>
              <a:pPr/>
              <a:t>25</a:t>
            </a:fld>
            <a:endParaRPr lang="th-TH" altLang="th-TH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949F225-893D-4CB6-BC18-25226CD39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971925"/>
            <a:ext cx="260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3600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2A8E43A1-9698-451A-8316-23181CCEC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509963"/>
            <a:ext cx="438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3600">
                <a:cs typeface="Cordia New" panose="020B0304020202020204" pitchFamily="34" charset="-34"/>
              </a:rPr>
              <a:t> </a:t>
            </a:r>
            <a:r>
              <a:rPr lang="en-US" altLang="th-TH" sz="3600"/>
              <a:t> </a:t>
            </a:r>
          </a:p>
        </p:txBody>
      </p:sp>
      <p:graphicFrame>
        <p:nvGraphicFramePr>
          <p:cNvPr id="21509" name="Object 5">
            <a:extLst>
              <a:ext uri="{FF2B5EF4-FFF2-40B4-BE49-F238E27FC236}">
                <a16:creationId xmlns:a16="http://schemas.microsoft.com/office/drawing/2014/main" id="{81E304B3-E64F-4AEE-929D-4743BDA668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21509" name="Object 5">
                        <a:extLst>
                          <a:ext uri="{FF2B5EF4-FFF2-40B4-BE49-F238E27FC236}">
                            <a16:creationId xmlns:a16="http://schemas.microsoft.com/office/drawing/2014/main" id="{81E304B3-E64F-4AEE-929D-4743BDA668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7">
            <a:extLst>
              <a:ext uri="{FF2B5EF4-FFF2-40B4-BE49-F238E27FC236}">
                <a16:creationId xmlns:a16="http://schemas.microsoft.com/office/drawing/2014/main" id="{A5BB86CC-9BC5-4638-A7C7-724AB63C6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350" y="4419600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th-TH" sz="800"/>
              <a:t> </a:t>
            </a:r>
            <a:endParaRPr lang="en-US" altLang="th-TH"/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525CE7CD-0109-4531-8861-0D23D6C7C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1513" name="Rectangle 9">
            <a:extLst>
              <a:ext uri="{FF2B5EF4-FFF2-40B4-BE49-F238E27FC236}">
                <a16:creationId xmlns:a16="http://schemas.microsoft.com/office/drawing/2014/main" id="{ABCB89C7-B649-4486-8FFC-FE6E7BDDB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1517" name="Rectangle 13">
            <a:extLst>
              <a:ext uri="{FF2B5EF4-FFF2-40B4-BE49-F238E27FC236}">
                <a16:creationId xmlns:a16="http://schemas.microsoft.com/office/drawing/2014/main" id="{D54EF280-509F-4836-B1B8-DC246AD2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11" y="1073387"/>
            <a:ext cx="3384550" cy="584775"/>
          </a:xfrm>
          <a:prstGeom prst="rect">
            <a:avLst/>
          </a:prstGeom>
          <a:solidFill>
            <a:srgbClr val="EBFE8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พิจารณาทางด้าน   </a:t>
            </a:r>
            <a:r>
              <a:rPr lang="en-US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</a:p>
        </p:txBody>
      </p:sp>
      <p:grpSp>
        <p:nvGrpSpPr>
          <p:cNvPr id="21529" name="Group 25">
            <a:extLst>
              <a:ext uri="{FF2B5EF4-FFF2-40B4-BE49-F238E27FC236}">
                <a16:creationId xmlns:a16="http://schemas.microsoft.com/office/drawing/2014/main" id="{BAA2BD79-9B80-4A8C-A473-214C487F7E26}"/>
              </a:ext>
            </a:extLst>
          </p:cNvPr>
          <p:cNvGrpSpPr>
            <a:grpSpLocks/>
          </p:cNvGrpSpPr>
          <p:nvPr/>
        </p:nvGrpSpPr>
        <p:grpSpPr bwMode="auto">
          <a:xfrm>
            <a:off x="2271712" y="1799040"/>
            <a:ext cx="6111875" cy="655638"/>
            <a:chOff x="1383" y="1180"/>
            <a:chExt cx="3850" cy="413"/>
          </a:xfrm>
        </p:grpSpPr>
        <p:graphicFrame>
          <p:nvGraphicFramePr>
            <p:cNvPr id="21516" name="Object 12">
              <a:extLst>
                <a:ext uri="{FF2B5EF4-FFF2-40B4-BE49-F238E27FC236}">
                  <a16:creationId xmlns:a16="http://schemas.microsoft.com/office/drawing/2014/main" id="{89D157DC-D460-4675-BCC9-675F40F60CA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83" y="1207"/>
            <a:ext cx="335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3" name="Microsoft Equation 3.0" r:id="rId5" imgW="228501" imgH="215806" progId="Equation.3">
                    <p:embed/>
                  </p:oleObj>
                </mc:Choice>
                <mc:Fallback>
                  <p:oleObj name="Microsoft Equation 3.0" r:id="rId5" imgW="228501" imgH="215806" progId="Equation.3">
                    <p:embed/>
                    <p:pic>
                      <p:nvPicPr>
                        <p:cNvPr id="21516" name="Object 12">
                          <a:extLst>
                            <a:ext uri="{FF2B5EF4-FFF2-40B4-BE49-F238E27FC236}">
                              <a16:creationId xmlns:a16="http://schemas.microsoft.com/office/drawing/2014/main" id="{89D157DC-D460-4675-BCC9-675F40F60CA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1207"/>
                          <a:ext cx="335" cy="3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5" name="Object 11">
              <a:extLst>
                <a:ext uri="{FF2B5EF4-FFF2-40B4-BE49-F238E27FC236}">
                  <a16:creationId xmlns:a16="http://schemas.microsoft.com/office/drawing/2014/main" id="{29141697-F81E-40B7-98EA-77BD1925205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70" y="1253"/>
            <a:ext cx="359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4" name="Microsoft Equation 3.0" r:id="rId7" imgW="266353" imgH="215619" progId="Equation.3">
                    <p:embed/>
                  </p:oleObj>
                </mc:Choice>
                <mc:Fallback>
                  <p:oleObj name="Microsoft Equation 3.0" r:id="rId7" imgW="266353" imgH="215619" progId="Equation.3">
                    <p:embed/>
                    <p:pic>
                      <p:nvPicPr>
                        <p:cNvPr id="21515" name="Object 11">
                          <a:extLst>
                            <a:ext uri="{FF2B5EF4-FFF2-40B4-BE49-F238E27FC236}">
                              <a16:creationId xmlns:a16="http://schemas.microsoft.com/office/drawing/2014/main" id="{29141697-F81E-40B7-98EA-77BD1925205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0" y="1253"/>
                          <a:ext cx="359" cy="2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8" name="Rectangle 14">
              <a:extLst>
                <a:ext uri="{FF2B5EF4-FFF2-40B4-BE49-F238E27FC236}">
                  <a16:creationId xmlns:a16="http://schemas.microsoft.com/office/drawing/2014/main" id="{B5C2BF2E-F6F5-4BF6-BC11-113B43316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180"/>
              <a:ext cx="175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200">
                  <a:solidFill>
                    <a:srgbClr val="032AE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 </a:t>
              </a:r>
              <a:r>
                <a:rPr lang="th-TH" altLang="th-TH" sz="3200">
                  <a:solidFill>
                    <a:srgbClr val="032AE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มีค่าเท่ากับศูนย์    </a:t>
              </a:r>
              <a:r>
                <a:rPr lang="en-US" altLang="th-TH" sz="3200">
                  <a:solidFill>
                    <a:srgbClr val="032AE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;    </a:t>
              </a:r>
              <a:endParaRPr lang="en-US" altLang="th-TH" sz="3200">
                <a:solidFill>
                  <a:srgbClr val="032AEF"/>
                </a:solidFill>
              </a:endParaRPr>
            </a:p>
          </p:txBody>
        </p:sp>
        <p:sp>
          <p:nvSpPr>
            <p:cNvPr id="21519" name="Rectangle 15">
              <a:extLst>
                <a:ext uri="{FF2B5EF4-FFF2-40B4-BE49-F238E27FC236}">
                  <a16:creationId xmlns:a16="http://schemas.microsoft.com/office/drawing/2014/main" id="{02A6774A-ECE0-4A33-8288-ECCD11534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225"/>
              <a:ext cx="140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en-US" altLang="th-TH" sz="3200" dirty="0">
                  <a:solidFill>
                    <a:srgbClr val="032AE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 </a:t>
              </a:r>
              <a:r>
                <a:rPr lang="th-TH" altLang="th-TH" sz="3200" dirty="0">
                  <a:solidFill>
                    <a:srgbClr val="032AE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มีค่าเท่ากับ    </a:t>
              </a:r>
              <a:r>
                <a:rPr lang="en-US" altLang="th-TH" sz="3200" dirty="0">
                  <a:solidFill>
                    <a:srgbClr val="032AEF"/>
                  </a:solidFill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</a:t>
              </a:r>
            </a:p>
          </p:txBody>
        </p:sp>
      </p:grpSp>
      <p:grpSp>
        <p:nvGrpSpPr>
          <p:cNvPr id="21533" name="Group 29">
            <a:extLst>
              <a:ext uri="{FF2B5EF4-FFF2-40B4-BE49-F238E27FC236}">
                <a16:creationId xmlns:a16="http://schemas.microsoft.com/office/drawing/2014/main" id="{3EF6CF6D-F999-4567-935B-610971093ED5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5157788"/>
            <a:ext cx="3455987" cy="1062037"/>
            <a:chOff x="521" y="3260"/>
            <a:chExt cx="2177" cy="669"/>
          </a:xfrm>
          <a:noFill/>
        </p:grpSpPr>
        <p:sp>
          <p:nvSpPr>
            <p:cNvPr id="21522" name="Text Box 18">
              <a:extLst>
                <a:ext uri="{FF2B5EF4-FFF2-40B4-BE49-F238E27FC236}">
                  <a16:creationId xmlns:a16="http://schemas.microsoft.com/office/drawing/2014/main" id="{032E801E-5A59-468C-820D-7F22A1DBDB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294"/>
              <a:ext cx="1497" cy="634"/>
            </a:xfrm>
            <a:prstGeom prst="rect">
              <a:avLst/>
            </a:pr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th-TH" sz="3600">
                  <a:cs typeface="Cordia New" panose="020B0304020202020204" pitchFamily="34" charset="-34"/>
                </a:rPr>
                <a:t> </a:t>
              </a:r>
              <a:r>
                <a:rPr lang="en-US" altLang="th-TH" sz="3600" b="1">
                  <a:latin typeface="Angsana New" panose="02020603050405020304" pitchFamily="18" charset="-34"/>
                  <a:cs typeface="Cordia New" panose="020B0304020202020204" pitchFamily="34" charset="-34"/>
                </a:rPr>
                <a:t> V’</a:t>
              </a:r>
              <a:r>
                <a:rPr lang="en-US" altLang="th-TH" sz="2400" b="1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 b="1">
                  <a:cs typeface="Cordia New" panose="020B0304020202020204" pitchFamily="34" charset="-34"/>
                </a:rPr>
                <a:t>   =   </a:t>
              </a:r>
              <a:endParaRPr lang="en-US" altLang="th-TH" sz="3600" b="1"/>
            </a:p>
          </p:txBody>
        </p:sp>
        <p:graphicFrame>
          <p:nvGraphicFramePr>
            <p:cNvPr id="21523" name="Object 19">
              <a:extLst>
                <a:ext uri="{FF2B5EF4-FFF2-40B4-BE49-F238E27FC236}">
                  <a16:creationId xmlns:a16="http://schemas.microsoft.com/office/drawing/2014/main" id="{C0166C88-CE98-4C12-A2C0-F5F287FA4AC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7777422"/>
                </p:ext>
              </p:extLst>
            </p:nvPr>
          </p:nvGraphicFramePr>
          <p:xfrm>
            <a:off x="1791" y="3260"/>
            <a:ext cx="907" cy="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5" name="Equation" r:id="rId9" imgW="583920" imgH="431640" progId="Equation.3">
                    <p:embed/>
                  </p:oleObj>
                </mc:Choice>
                <mc:Fallback>
                  <p:oleObj name="Equation" r:id="rId9" imgW="583920" imgH="431640" progId="Equation.3">
                    <p:embed/>
                    <p:pic>
                      <p:nvPicPr>
                        <p:cNvPr id="21523" name="Object 19">
                          <a:extLst>
                            <a:ext uri="{FF2B5EF4-FFF2-40B4-BE49-F238E27FC236}">
                              <a16:creationId xmlns:a16="http://schemas.microsoft.com/office/drawing/2014/main" id="{C0166C88-CE98-4C12-A2C0-F5F287FA4AC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3260"/>
                          <a:ext cx="907" cy="66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35" name="Group 31">
            <a:extLst>
              <a:ext uri="{FF2B5EF4-FFF2-40B4-BE49-F238E27FC236}">
                <a16:creationId xmlns:a16="http://schemas.microsoft.com/office/drawing/2014/main" id="{FB11C039-4801-4BB3-8AA0-730EC3C076BD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5300663"/>
            <a:ext cx="3270250" cy="641350"/>
            <a:chOff x="3016" y="3339"/>
            <a:chExt cx="2060" cy="404"/>
          </a:xfrm>
          <a:noFill/>
        </p:grpSpPr>
        <p:graphicFrame>
          <p:nvGraphicFramePr>
            <p:cNvPr id="21525" name="Object 21">
              <a:extLst>
                <a:ext uri="{FF2B5EF4-FFF2-40B4-BE49-F238E27FC236}">
                  <a16:creationId xmlns:a16="http://schemas.microsoft.com/office/drawing/2014/main" id="{DDE5739D-CCC4-468E-9000-168F0A4AB9E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24843792"/>
                </p:ext>
              </p:extLst>
            </p:nvPr>
          </p:nvGraphicFramePr>
          <p:xfrm>
            <a:off x="4558" y="3385"/>
            <a:ext cx="278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6" name="Microsoft Equation 3.0" r:id="rId11" imgW="203112" imgH="228501" progId="Equation.3">
                    <p:embed/>
                  </p:oleObj>
                </mc:Choice>
                <mc:Fallback>
                  <p:oleObj name="Microsoft Equation 3.0" r:id="rId11" imgW="203112" imgH="228501" progId="Equation.3">
                    <p:embed/>
                    <p:pic>
                      <p:nvPicPr>
                        <p:cNvPr id="21525" name="Object 21">
                          <a:extLst>
                            <a:ext uri="{FF2B5EF4-FFF2-40B4-BE49-F238E27FC236}">
                              <a16:creationId xmlns:a16="http://schemas.microsoft.com/office/drawing/2014/main" id="{DDE5739D-CCC4-468E-9000-168F0A4AB9E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8" y="3385"/>
                          <a:ext cx="278" cy="31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4" name="Object 20">
              <a:extLst>
                <a:ext uri="{FF2B5EF4-FFF2-40B4-BE49-F238E27FC236}">
                  <a16:creationId xmlns:a16="http://schemas.microsoft.com/office/drawing/2014/main" id="{932ABA5F-B144-4C8B-A9FF-64258485F92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1816578"/>
                </p:ext>
              </p:extLst>
            </p:nvPr>
          </p:nvGraphicFramePr>
          <p:xfrm>
            <a:off x="4839" y="3376"/>
            <a:ext cx="237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7" name="Equation" r:id="rId13" imgW="164880" imgH="228600" progId="Equation.3">
                    <p:embed/>
                  </p:oleObj>
                </mc:Choice>
                <mc:Fallback>
                  <p:oleObj name="Equation" r:id="rId13" imgW="164880" imgH="228600" progId="Equation.3">
                    <p:embed/>
                    <p:pic>
                      <p:nvPicPr>
                        <p:cNvPr id="21524" name="Object 20">
                          <a:extLst>
                            <a:ext uri="{FF2B5EF4-FFF2-40B4-BE49-F238E27FC236}">
                              <a16:creationId xmlns:a16="http://schemas.microsoft.com/office/drawing/2014/main" id="{932ABA5F-B144-4C8B-A9FF-64258485F92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9" y="3376"/>
                          <a:ext cx="237" cy="33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6" name="Rectangle 22">
              <a:extLst>
                <a:ext uri="{FF2B5EF4-FFF2-40B4-BE49-F238E27FC236}">
                  <a16:creationId xmlns:a16="http://schemas.microsoft.com/office/drawing/2014/main" id="{65E575E2-98C8-4929-B9BD-4FF8A2C71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339"/>
              <a:ext cx="1542" cy="40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</a:rPr>
                <a:t> </a:t>
              </a:r>
              <a:r>
                <a:rPr lang="en-US" altLang="th-TH" sz="3600" dirty="0" err="1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 dirty="0" err="1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 baseline="-30000" dirty="0" err="1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=     V</a:t>
              </a:r>
              <a:r>
                <a:rPr lang="en-US" altLang="th-TH" sz="3600" baseline="-30000" dirty="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dc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</a:t>
              </a:r>
              <a:r>
                <a:rPr lang="th-TH" altLang="th-TH" sz="3600" dirty="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</a:t>
              </a:r>
              <a:r>
                <a:rPr lang="en-US" altLang="th-TH" sz="3600" dirty="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-  </a:t>
              </a:r>
              <a:r>
                <a:rPr lang="th-TH" altLang="th-TH" sz="3600" dirty="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</a:t>
              </a:r>
            </a:p>
          </p:txBody>
        </p:sp>
      </p:grpSp>
      <p:graphicFrame>
        <p:nvGraphicFramePr>
          <p:cNvPr id="21528" name="Object 24">
            <a:extLst>
              <a:ext uri="{FF2B5EF4-FFF2-40B4-BE49-F238E27FC236}">
                <a16:creationId xmlns:a16="http://schemas.microsoft.com/office/drawing/2014/main" id="{5A38E6A9-6D05-4D27-9FB3-A048F5B41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253939"/>
              </p:ext>
            </p:extLst>
          </p:nvPr>
        </p:nvGraphicFramePr>
        <p:xfrm>
          <a:off x="1476375" y="2276475"/>
          <a:ext cx="6048375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8" name="Visio" r:id="rId15" imgW="2059109" imgH="842733" progId="Visio.Drawing.11">
                  <p:embed/>
                </p:oleObj>
              </mc:Choice>
              <mc:Fallback>
                <p:oleObj name="Visio" r:id="rId15" imgW="2059109" imgH="842733" progId="Visio.Drawing.11">
                  <p:embed/>
                  <p:pic>
                    <p:nvPicPr>
                      <p:cNvPr id="21528" name="Object 24">
                        <a:extLst>
                          <a:ext uri="{FF2B5EF4-FFF2-40B4-BE49-F238E27FC236}">
                            <a16:creationId xmlns:a16="http://schemas.microsoft.com/office/drawing/2014/main" id="{5A38E6A9-6D05-4D27-9FB3-A048F5B41A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276475"/>
                        <a:ext cx="6048375" cy="246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กลุ่ม 26">
            <a:extLst>
              <a:ext uri="{FF2B5EF4-FFF2-40B4-BE49-F238E27FC236}">
                <a16:creationId xmlns:a16="http://schemas.microsoft.com/office/drawing/2014/main" id="{14125FB3-C34B-437D-A503-1BD73270CA5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7739FA9A-7177-4EF9-9FBA-FDD3985B0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9" name="Group 13">
              <a:extLst>
                <a:ext uri="{FF2B5EF4-FFF2-40B4-BE49-F238E27FC236}">
                  <a16:creationId xmlns:a16="http://schemas.microsoft.com/office/drawing/2014/main" id="{34622018-3625-4884-A262-30AEBADF72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30" name="Rectangle 14">
                <a:extLst>
                  <a:ext uri="{FF2B5EF4-FFF2-40B4-BE49-F238E27FC236}">
                    <a16:creationId xmlns:a16="http://schemas.microsoft.com/office/drawing/2014/main" id="{3FE7FC22-A84F-4465-BEDF-8E817A2D4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L-C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1" name="Picture 15">
                <a:extLst>
                  <a:ext uri="{FF2B5EF4-FFF2-40B4-BE49-F238E27FC236}">
                    <a16:creationId xmlns:a16="http://schemas.microsoft.com/office/drawing/2014/main" id="{903471F8-5733-4CCD-B310-75AD3272B1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ตัวแทนหมายเลขสไลด์ 5">
            <a:extLst>
              <a:ext uri="{FF2B5EF4-FFF2-40B4-BE49-F238E27FC236}">
                <a16:creationId xmlns:a16="http://schemas.microsoft.com/office/drawing/2014/main" id="{028634CE-DE23-4644-B485-C9DA750B9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B0DE-4286-44E8-8092-A218F4A55EE3}" type="slidenum">
              <a:rPr lang="en-US" altLang="th-TH"/>
              <a:pPr/>
              <a:t>26</a:t>
            </a:fld>
            <a:endParaRPr lang="th-TH" altLang="th-TH"/>
          </a:p>
        </p:txBody>
      </p:sp>
      <p:graphicFrame>
        <p:nvGraphicFramePr>
          <p:cNvPr id="22533" name="Object 5">
            <a:extLst>
              <a:ext uri="{FF2B5EF4-FFF2-40B4-BE49-F238E27FC236}">
                <a16:creationId xmlns:a16="http://schemas.microsoft.com/office/drawing/2014/main" id="{8B00ED4E-9CA9-467B-81AF-8EA1B6461D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22533" name="Object 5">
                        <a:extLst>
                          <a:ext uri="{FF2B5EF4-FFF2-40B4-BE49-F238E27FC236}">
                            <a16:creationId xmlns:a16="http://schemas.microsoft.com/office/drawing/2014/main" id="{8B00ED4E-9CA9-467B-81AF-8EA1B6461D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Rectangle 8">
            <a:extLst>
              <a:ext uri="{FF2B5EF4-FFF2-40B4-BE49-F238E27FC236}">
                <a16:creationId xmlns:a16="http://schemas.microsoft.com/office/drawing/2014/main" id="{7009A465-4C3B-4C01-844A-9DAEA45AC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A2A05F5C-1713-43BA-B0EC-0FEDA2AC7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2540" name="Rectangle 12">
            <a:extLst>
              <a:ext uri="{FF2B5EF4-FFF2-40B4-BE49-F238E27FC236}">
                <a16:creationId xmlns:a16="http://schemas.microsoft.com/office/drawing/2014/main" id="{8D709BDD-E550-4715-8C75-A020C9971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22" y="1091600"/>
            <a:ext cx="27461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th-TH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พิจารณาทางด้าน   </a:t>
            </a:r>
            <a:r>
              <a:rPr lang="en-US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ac</a:t>
            </a:r>
            <a:r>
              <a:rPr lang="en-US" altLang="th-TH" sz="320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        </a:t>
            </a:r>
          </a:p>
        </p:txBody>
      </p:sp>
      <p:sp>
        <p:nvSpPr>
          <p:cNvPr id="22559" name="Rectangle 31">
            <a:extLst>
              <a:ext uri="{FF2B5EF4-FFF2-40B4-BE49-F238E27FC236}">
                <a16:creationId xmlns:a16="http://schemas.microsoft.com/office/drawing/2014/main" id="{46317B94-BEAB-4317-A8A3-63813CD61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pSp>
        <p:nvGrpSpPr>
          <p:cNvPr id="22569" name="Group 41">
            <a:extLst>
              <a:ext uri="{FF2B5EF4-FFF2-40B4-BE49-F238E27FC236}">
                <a16:creationId xmlns:a16="http://schemas.microsoft.com/office/drawing/2014/main" id="{52868203-81B9-4EE7-9471-978C16087B01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4581525"/>
            <a:ext cx="5935663" cy="925513"/>
            <a:chOff x="1364" y="2568"/>
            <a:chExt cx="3739" cy="583"/>
          </a:xfrm>
        </p:grpSpPr>
        <p:sp>
          <p:nvSpPr>
            <p:cNvPr id="22535" name="Rectangle 7">
              <a:extLst>
                <a:ext uri="{FF2B5EF4-FFF2-40B4-BE49-F238E27FC236}">
                  <a16:creationId xmlns:a16="http://schemas.microsoft.com/office/drawing/2014/main" id="{FA370C61-6CB3-44E9-935B-6B828F89A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2784"/>
              <a:ext cx="13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800"/>
                <a:t> </a:t>
              </a:r>
              <a:endParaRPr lang="en-US" altLang="th-TH"/>
            </a:p>
          </p:txBody>
        </p:sp>
        <p:graphicFrame>
          <p:nvGraphicFramePr>
            <p:cNvPr id="22556" name="Object 28">
              <a:extLst>
                <a:ext uri="{FF2B5EF4-FFF2-40B4-BE49-F238E27FC236}">
                  <a16:creationId xmlns:a16="http://schemas.microsoft.com/office/drawing/2014/main" id="{43FCEB86-6177-403D-AE57-528420C5D9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74" y="2659"/>
            <a:ext cx="323" cy="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1" name="Microsoft Equation 3.0" r:id="rId5" imgW="203112" imgH="228501" progId="Equation.3">
                    <p:embed/>
                  </p:oleObj>
                </mc:Choice>
                <mc:Fallback>
                  <p:oleObj name="Microsoft Equation 3.0" r:id="rId5" imgW="203112" imgH="228501" progId="Equation.3">
                    <p:embed/>
                    <p:pic>
                      <p:nvPicPr>
                        <p:cNvPr id="22556" name="Object 28">
                          <a:extLst>
                            <a:ext uri="{FF2B5EF4-FFF2-40B4-BE49-F238E27FC236}">
                              <a16:creationId xmlns:a16="http://schemas.microsoft.com/office/drawing/2014/main" id="{43FCEB86-6177-403D-AE57-528420C5D9D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4" y="2659"/>
                          <a:ext cx="323" cy="3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55" name="Object 27">
              <a:extLst>
                <a:ext uri="{FF2B5EF4-FFF2-40B4-BE49-F238E27FC236}">
                  <a16:creationId xmlns:a16="http://schemas.microsoft.com/office/drawing/2014/main" id="{D8F8A587-B16B-42A9-A872-A4D9D5278B8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62" y="2614"/>
            <a:ext cx="223" cy="4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2" name="Microsoft Equation 3.0" r:id="rId7" imgW="101512" imgH="215713" progId="Equation.3">
                    <p:embed/>
                  </p:oleObj>
                </mc:Choice>
                <mc:Fallback>
                  <p:oleObj name="Microsoft Equation 3.0" r:id="rId7" imgW="101512" imgH="215713" progId="Equation.3">
                    <p:embed/>
                    <p:pic>
                      <p:nvPicPr>
                        <p:cNvPr id="22555" name="Object 27">
                          <a:extLst>
                            <a:ext uri="{FF2B5EF4-FFF2-40B4-BE49-F238E27FC236}">
                              <a16:creationId xmlns:a16="http://schemas.microsoft.com/office/drawing/2014/main" id="{D8F8A587-B16B-42A9-A872-A4D9D5278B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2" y="2614"/>
                          <a:ext cx="223" cy="4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54" name="Object 26">
              <a:extLst>
                <a:ext uri="{FF2B5EF4-FFF2-40B4-BE49-F238E27FC236}">
                  <a16:creationId xmlns:a16="http://schemas.microsoft.com/office/drawing/2014/main" id="{9513F5C7-297D-430F-99BC-E7136DAE7F5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61" y="2704"/>
            <a:ext cx="314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3" name="Microsoft Equation 3.0" r:id="rId9" imgW="203024" imgH="215713" progId="Equation.3">
                    <p:embed/>
                  </p:oleObj>
                </mc:Choice>
                <mc:Fallback>
                  <p:oleObj name="Microsoft Equation 3.0" r:id="rId9" imgW="203024" imgH="215713" progId="Equation.3">
                    <p:embed/>
                    <p:pic>
                      <p:nvPicPr>
                        <p:cNvPr id="22554" name="Object 26">
                          <a:extLst>
                            <a:ext uri="{FF2B5EF4-FFF2-40B4-BE49-F238E27FC236}">
                              <a16:creationId xmlns:a16="http://schemas.microsoft.com/office/drawing/2014/main" id="{9513F5C7-297D-430F-99BC-E7136DAE7F5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2704"/>
                          <a:ext cx="314" cy="3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53" name="Object 25">
              <a:extLst>
                <a:ext uri="{FF2B5EF4-FFF2-40B4-BE49-F238E27FC236}">
                  <a16:creationId xmlns:a16="http://schemas.microsoft.com/office/drawing/2014/main" id="{280025A7-B72C-49A7-BDE7-514C3AB74B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59" y="2568"/>
            <a:ext cx="1044" cy="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4" name="Microsoft Equation 3.0" r:id="rId11" imgW="888614" imgH="495085" progId="Equation.3">
                    <p:embed/>
                  </p:oleObj>
                </mc:Choice>
                <mc:Fallback>
                  <p:oleObj name="Microsoft Equation 3.0" r:id="rId11" imgW="888614" imgH="495085" progId="Equation.3">
                    <p:embed/>
                    <p:pic>
                      <p:nvPicPr>
                        <p:cNvPr id="22553" name="Object 25">
                          <a:extLst>
                            <a:ext uri="{FF2B5EF4-FFF2-40B4-BE49-F238E27FC236}">
                              <a16:creationId xmlns:a16="http://schemas.microsoft.com/office/drawing/2014/main" id="{280025A7-B72C-49A7-BDE7-514C3AB74B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9" y="2568"/>
                          <a:ext cx="1044" cy="5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0" name="Rectangle 32">
              <a:extLst>
                <a:ext uri="{FF2B5EF4-FFF2-40B4-BE49-F238E27FC236}">
                  <a16:creationId xmlns:a16="http://schemas.microsoft.com/office/drawing/2014/main" id="{C3EDA46B-3374-4BCF-A03C-0CC5C3916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614"/>
              <a:ext cx="65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=    </a:t>
              </a:r>
              <a:endParaRPr lang="en-US" altLang="th-TH" sz="3600"/>
            </a:p>
          </p:txBody>
        </p:sp>
        <p:sp>
          <p:nvSpPr>
            <p:cNvPr id="22562" name="Rectangle 34">
              <a:extLst>
                <a:ext uri="{FF2B5EF4-FFF2-40B4-BE49-F238E27FC236}">
                  <a16:creationId xmlns:a16="http://schemas.microsoft.com/office/drawing/2014/main" id="{D17D30DB-8485-4858-8A94-766BE2DD1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2707"/>
              <a:ext cx="114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=    XC</a:t>
              </a:r>
              <a:endParaRPr lang="en-US" altLang="th-TH" sz="3600"/>
            </a:p>
          </p:txBody>
        </p:sp>
        <p:sp>
          <p:nvSpPr>
            <p:cNvPr id="22563" name="Rectangle 35">
              <a:extLst>
                <a:ext uri="{FF2B5EF4-FFF2-40B4-BE49-F238E27FC236}">
                  <a16:creationId xmlns:a16="http://schemas.microsoft.com/office/drawing/2014/main" id="{CCF4D018-5ED6-4BFF-9504-C870DDF03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704"/>
              <a:ext cx="4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//</a:t>
              </a: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 </a:t>
              </a:r>
              <a:endParaRPr lang="en-US" altLang="th-TH"/>
            </a:p>
          </p:txBody>
        </p:sp>
      </p:grpSp>
      <p:grpSp>
        <p:nvGrpSpPr>
          <p:cNvPr id="22570" name="Group 42">
            <a:extLst>
              <a:ext uri="{FF2B5EF4-FFF2-40B4-BE49-F238E27FC236}">
                <a16:creationId xmlns:a16="http://schemas.microsoft.com/office/drawing/2014/main" id="{9AFC80B5-3D1B-4872-892B-84A0290D27F4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3789363"/>
            <a:ext cx="3359150" cy="650875"/>
            <a:chOff x="1474" y="2205"/>
            <a:chExt cx="2116" cy="410"/>
          </a:xfrm>
        </p:grpSpPr>
        <p:sp>
          <p:nvSpPr>
            <p:cNvPr id="22532" name="Rectangle 4">
              <a:extLst>
                <a:ext uri="{FF2B5EF4-FFF2-40B4-BE49-F238E27FC236}">
                  <a16:creationId xmlns:a16="http://schemas.microsoft.com/office/drawing/2014/main" id="{35DFBE72-1F7F-4721-94DE-D247697AD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0" y="2211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cs typeface="Cordia New" panose="020B0304020202020204" pitchFamily="34" charset="-34"/>
                </a:rPr>
                <a:t> </a:t>
              </a:r>
              <a:r>
                <a:rPr lang="en-US" altLang="th-TH" sz="3600"/>
                <a:t> </a:t>
              </a:r>
            </a:p>
          </p:txBody>
        </p:sp>
        <p:graphicFrame>
          <p:nvGraphicFramePr>
            <p:cNvPr id="22558" name="Object 30">
              <a:extLst>
                <a:ext uri="{FF2B5EF4-FFF2-40B4-BE49-F238E27FC236}">
                  <a16:creationId xmlns:a16="http://schemas.microsoft.com/office/drawing/2014/main" id="{CD7D4A68-5706-46F0-9D98-09D03366D3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74" y="2251"/>
            <a:ext cx="291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5" name="Microsoft Equation 3.0" r:id="rId13" imgW="177569" imgH="215619" progId="Equation.3">
                    <p:embed/>
                  </p:oleObj>
                </mc:Choice>
                <mc:Fallback>
                  <p:oleObj name="Microsoft Equation 3.0" r:id="rId13" imgW="177569" imgH="215619" progId="Equation.3">
                    <p:embed/>
                    <p:pic>
                      <p:nvPicPr>
                        <p:cNvPr id="22558" name="Object 30">
                          <a:extLst>
                            <a:ext uri="{FF2B5EF4-FFF2-40B4-BE49-F238E27FC236}">
                              <a16:creationId xmlns:a16="http://schemas.microsoft.com/office/drawing/2014/main" id="{CD7D4A68-5706-46F0-9D98-09D03366D3A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4" y="2251"/>
                          <a:ext cx="291" cy="3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57" name="Object 29">
              <a:extLst>
                <a:ext uri="{FF2B5EF4-FFF2-40B4-BE49-F238E27FC236}">
                  <a16:creationId xmlns:a16="http://schemas.microsoft.com/office/drawing/2014/main" id="{1873365B-E33F-42A5-BF2E-E285AC79DAD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00" y="2251"/>
            <a:ext cx="990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6" name="Equation" r:id="rId15" imgW="825480" imgH="279360" progId="Equation.3">
                    <p:embed/>
                  </p:oleObj>
                </mc:Choice>
                <mc:Fallback>
                  <p:oleObj name="Equation" r:id="rId15" imgW="825480" imgH="279360" progId="Equation.3">
                    <p:embed/>
                    <p:pic>
                      <p:nvPicPr>
                        <p:cNvPr id="22557" name="Object 29">
                          <a:extLst>
                            <a:ext uri="{FF2B5EF4-FFF2-40B4-BE49-F238E27FC236}">
                              <a16:creationId xmlns:a16="http://schemas.microsoft.com/office/drawing/2014/main" id="{1873365B-E33F-42A5-BF2E-E285AC79DAD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0" y="2251"/>
                          <a:ext cx="990" cy="3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4" name="Rectangle 36">
              <a:extLst>
                <a:ext uri="{FF2B5EF4-FFF2-40B4-BE49-F238E27FC236}">
                  <a16:creationId xmlns:a16="http://schemas.microsoft.com/office/drawing/2014/main" id="{CFD87AF1-5A9C-4F5E-8872-FE5392CFD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205"/>
              <a:ext cx="89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=     </a:t>
              </a:r>
              <a:endParaRPr lang="en-US" altLang="th-TH" sz="3600"/>
            </a:p>
          </p:txBody>
        </p:sp>
      </p:grpSp>
      <p:grpSp>
        <p:nvGrpSpPr>
          <p:cNvPr id="22568" name="Group 40">
            <a:extLst>
              <a:ext uri="{FF2B5EF4-FFF2-40B4-BE49-F238E27FC236}">
                <a16:creationId xmlns:a16="http://schemas.microsoft.com/office/drawing/2014/main" id="{2498776E-96E1-4101-87BC-A2B9A2447D32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5734050"/>
            <a:ext cx="5419725" cy="874713"/>
            <a:chOff x="612" y="3158"/>
            <a:chExt cx="3414" cy="551"/>
          </a:xfrm>
        </p:grpSpPr>
        <p:graphicFrame>
          <p:nvGraphicFramePr>
            <p:cNvPr id="22552" name="Object 24">
              <a:extLst>
                <a:ext uri="{FF2B5EF4-FFF2-40B4-BE49-F238E27FC236}">
                  <a16:creationId xmlns:a16="http://schemas.microsoft.com/office/drawing/2014/main" id="{F547A4B3-D39D-4B11-B3A7-1BA8EF3397E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72" y="3158"/>
            <a:ext cx="657" cy="5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7" name="Microsoft Equation 3.0" r:id="rId17" imgW="533169" imgH="444307" progId="Equation.3">
                    <p:embed/>
                  </p:oleObj>
                </mc:Choice>
                <mc:Fallback>
                  <p:oleObj name="Microsoft Equation 3.0" r:id="rId17" imgW="533169" imgH="444307" progId="Equation.3">
                    <p:embed/>
                    <p:pic>
                      <p:nvPicPr>
                        <p:cNvPr id="22552" name="Object 24">
                          <a:extLst>
                            <a:ext uri="{FF2B5EF4-FFF2-40B4-BE49-F238E27FC236}">
                              <a16:creationId xmlns:a16="http://schemas.microsoft.com/office/drawing/2014/main" id="{F547A4B3-D39D-4B11-B3A7-1BA8EF3397E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3158"/>
                          <a:ext cx="657" cy="5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5" name="Rectangle 37">
              <a:extLst>
                <a:ext uri="{FF2B5EF4-FFF2-40B4-BE49-F238E27FC236}">
                  <a16:creationId xmlns:a16="http://schemas.microsoft.com/office/drawing/2014/main" id="{B4600342-31F8-449A-AD91-9CACDBE99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3203"/>
              <a:ext cx="200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V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r (rms)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     =      </a:t>
              </a:r>
            </a:p>
          </p:txBody>
        </p:sp>
        <p:sp>
          <p:nvSpPr>
            <p:cNvPr id="22566" name="Rectangle 38">
              <a:extLst>
                <a:ext uri="{FF2B5EF4-FFF2-40B4-BE49-F238E27FC236}">
                  <a16:creationId xmlns:a16="http://schemas.microsoft.com/office/drawing/2014/main" id="{633AB461-C157-44BD-AAF3-1088A770A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161"/>
              <a:ext cx="101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. Vr (rms)</a:t>
              </a:r>
              <a:endParaRPr lang="en-US" altLang="th-TH" sz="3600"/>
            </a:p>
          </p:txBody>
        </p:sp>
      </p:grpSp>
      <p:graphicFrame>
        <p:nvGraphicFramePr>
          <p:cNvPr id="22567" name="Object 39">
            <a:extLst>
              <a:ext uri="{FF2B5EF4-FFF2-40B4-BE49-F238E27FC236}">
                <a16:creationId xmlns:a16="http://schemas.microsoft.com/office/drawing/2014/main" id="{DB1B9AAC-7D8E-4256-98FB-ED531A379C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892668"/>
              </p:ext>
            </p:extLst>
          </p:nvPr>
        </p:nvGraphicFramePr>
        <p:xfrm>
          <a:off x="468313" y="1844675"/>
          <a:ext cx="8469312" cy="171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8" name="Visio" r:id="rId19" imgW="4545804" imgH="887542" progId="Visio.Drawing.11">
                  <p:embed/>
                </p:oleObj>
              </mc:Choice>
              <mc:Fallback>
                <p:oleObj name="Visio" r:id="rId19" imgW="4545804" imgH="887542" progId="Visio.Drawing.11">
                  <p:embed/>
                  <p:pic>
                    <p:nvPicPr>
                      <p:cNvPr id="22567" name="Object 39">
                        <a:extLst>
                          <a:ext uri="{FF2B5EF4-FFF2-40B4-BE49-F238E27FC236}">
                            <a16:creationId xmlns:a16="http://schemas.microsoft.com/office/drawing/2014/main" id="{DB1B9AAC-7D8E-4256-98FB-ED531A379C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844675"/>
                        <a:ext cx="8469312" cy="171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กลุ่ม 29">
            <a:extLst>
              <a:ext uri="{FF2B5EF4-FFF2-40B4-BE49-F238E27FC236}">
                <a16:creationId xmlns:a16="http://schemas.microsoft.com/office/drawing/2014/main" id="{6A366CEE-2125-45F5-BEDE-8FB2847B2BE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1" name="Rectangle 3">
              <a:extLst>
                <a:ext uri="{FF2B5EF4-FFF2-40B4-BE49-F238E27FC236}">
                  <a16:creationId xmlns:a16="http://schemas.microsoft.com/office/drawing/2014/main" id="{36D67A9A-0FCE-4437-A18A-1923E7114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32" name="Group 13">
              <a:extLst>
                <a:ext uri="{FF2B5EF4-FFF2-40B4-BE49-F238E27FC236}">
                  <a16:creationId xmlns:a16="http://schemas.microsoft.com/office/drawing/2014/main" id="{21627F92-5DE9-4B28-9A30-8680D1F84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33" name="Rectangle 14">
                <a:extLst>
                  <a:ext uri="{FF2B5EF4-FFF2-40B4-BE49-F238E27FC236}">
                    <a16:creationId xmlns:a16="http://schemas.microsoft.com/office/drawing/2014/main" id="{384AB736-AEB2-44AB-BAFD-F9E7B95F95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L-C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4" name="Picture 15">
                <a:extLst>
                  <a:ext uri="{FF2B5EF4-FFF2-40B4-BE49-F238E27FC236}">
                    <a16:creationId xmlns:a16="http://schemas.microsoft.com/office/drawing/2014/main" id="{776E2638-C24D-42BE-8563-FF4578A2F4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ตัวแทนหมายเลขสไลด์ 5">
            <a:extLst>
              <a:ext uri="{FF2B5EF4-FFF2-40B4-BE49-F238E27FC236}">
                <a16:creationId xmlns:a16="http://schemas.microsoft.com/office/drawing/2014/main" id="{662B0A2A-45ED-41B1-90EC-1933A9C8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FCE6-F94D-463D-A6BE-F41CD9643D3C}" type="slidenum">
              <a:rPr lang="en-US" altLang="th-TH"/>
              <a:pPr/>
              <a:t>27</a:t>
            </a:fld>
            <a:endParaRPr lang="th-TH" altLang="th-TH"/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AFFE43C9-F21D-43B4-B6A2-FC1AE19C98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Microsoft Equation 3.0" r:id="rId4" imgW="114151" imgH="215619" progId="Equation.3">
                  <p:embed/>
                </p:oleObj>
              </mc:Choice>
              <mc:Fallback>
                <p:oleObj name="Microsoft Equation 3.0" r:id="rId4" imgW="114151" imgH="215619" progId="Equation.3">
                  <p:embed/>
                  <p:pic>
                    <p:nvPicPr>
                      <p:cNvPr id="23556" name="Object 4">
                        <a:extLst>
                          <a:ext uri="{FF2B5EF4-FFF2-40B4-BE49-F238E27FC236}">
                            <a16:creationId xmlns:a16="http://schemas.microsoft.com/office/drawing/2014/main" id="{AFFE43C9-F21D-43B4-B6A2-FC1AE19C98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Rectangle 7">
            <a:extLst>
              <a:ext uri="{FF2B5EF4-FFF2-40B4-BE49-F238E27FC236}">
                <a16:creationId xmlns:a16="http://schemas.microsoft.com/office/drawing/2014/main" id="{4F52E232-BC44-46E8-B9D4-E2C0AC6A7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3560" name="Rectangle 8">
            <a:extLst>
              <a:ext uri="{FF2B5EF4-FFF2-40B4-BE49-F238E27FC236}">
                <a16:creationId xmlns:a16="http://schemas.microsoft.com/office/drawing/2014/main" id="{C43DAB7B-381C-443A-8278-47A3EA342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3570" name="Rectangle 18">
            <a:extLst>
              <a:ext uri="{FF2B5EF4-FFF2-40B4-BE49-F238E27FC236}">
                <a16:creationId xmlns:a16="http://schemas.microsoft.com/office/drawing/2014/main" id="{381710B4-2EFF-410C-8C54-5762353F0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23579" name="Object 27">
            <a:extLst>
              <a:ext uri="{FF2B5EF4-FFF2-40B4-BE49-F238E27FC236}">
                <a16:creationId xmlns:a16="http://schemas.microsoft.com/office/drawing/2014/main" id="{962F8648-A166-4EE1-8DBF-331292B959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1125538"/>
          <a:ext cx="7129462" cy="192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Visio" r:id="rId6" imgW="2402204" imgH="644871" progId="Visio.Drawing.11">
                  <p:embed/>
                </p:oleObj>
              </mc:Choice>
              <mc:Fallback>
                <p:oleObj name="Visio" r:id="rId6" imgW="2402204" imgH="644871" progId="Visio.Drawing.11">
                  <p:embed/>
                  <p:pic>
                    <p:nvPicPr>
                      <p:cNvPr id="23579" name="Object 27">
                        <a:extLst>
                          <a:ext uri="{FF2B5EF4-FFF2-40B4-BE49-F238E27FC236}">
                            <a16:creationId xmlns:a16="http://schemas.microsoft.com/office/drawing/2014/main" id="{962F8648-A166-4EE1-8DBF-331292B959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125538"/>
                        <a:ext cx="7129462" cy="1922462"/>
                      </a:xfrm>
                      <a:prstGeom prst="rect">
                        <a:avLst/>
                      </a:prstGeom>
                      <a:solidFill>
                        <a:srgbClr val="DFE0D6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0" name="Rectangle 28">
            <a:extLst>
              <a:ext uri="{FF2B5EF4-FFF2-40B4-BE49-F238E27FC236}">
                <a16:creationId xmlns:a16="http://schemas.microsoft.com/office/drawing/2014/main" id="{C28C3C82-4526-4840-8B8A-723F4CAFC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1633538"/>
            <a:ext cx="4298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                                         	</a:t>
            </a:r>
            <a:endParaRPr lang="en-US" altLang="th-TH" sz="800"/>
          </a:p>
          <a:p>
            <a:pPr eaLnBrk="0" hangingPunct="0"/>
            <a:r>
              <a:rPr lang="th-TH" altLang="th-TH" sz="1400">
                <a:cs typeface="Cordia New" panose="020B0304020202020204" pitchFamily="34" charset="-34"/>
              </a:rPr>
              <a:t>                                      </a:t>
            </a:r>
            <a:endParaRPr lang="th-TH" altLang="th-TH"/>
          </a:p>
        </p:txBody>
      </p:sp>
      <p:grpSp>
        <p:nvGrpSpPr>
          <p:cNvPr id="23586" name="Group 34">
            <a:extLst>
              <a:ext uri="{FF2B5EF4-FFF2-40B4-BE49-F238E27FC236}">
                <a16:creationId xmlns:a16="http://schemas.microsoft.com/office/drawing/2014/main" id="{A185633E-DA3F-4B73-B24F-93D9FF019FC5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4292600"/>
            <a:ext cx="5832475" cy="965200"/>
            <a:chOff x="748" y="2160"/>
            <a:chExt cx="3674" cy="608"/>
          </a:xfrm>
        </p:grpSpPr>
        <p:graphicFrame>
          <p:nvGraphicFramePr>
            <p:cNvPr id="23578" name="Object 26">
              <a:extLst>
                <a:ext uri="{FF2B5EF4-FFF2-40B4-BE49-F238E27FC236}">
                  <a16:creationId xmlns:a16="http://schemas.microsoft.com/office/drawing/2014/main" id="{05CCA37E-B46B-492E-868E-C801B6AD8DA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35" y="2160"/>
            <a:ext cx="725" cy="6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8" name="Microsoft Equation 3.0" r:id="rId8" imgW="533169" imgH="444307" progId="Equation.3">
                    <p:embed/>
                  </p:oleObj>
                </mc:Choice>
                <mc:Fallback>
                  <p:oleObj name="Microsoft Equation 3.0" r:id="rId8" imgW="533169" imgH="444307" progId="Equation.3">
                    <p:embed/>
                    <p:pic>
                      <p:nvPicPr>
                        <p:cNvPr id="23578" name="Object 26">
                          <a:extLst>
                            <a:ext uri="{FF2B5EF4-FFF2-40B4-BE49-F238E27FC236}">
                              <a16:creationId xmlns:a16="http://schemas.microsoft.com/office/drawing/2014/main" id="{05CCA37E-B46B-492E-868E-C801B6AD8DA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2160"/>
                          <a:ext cx="725" cy="6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81" name="Rectangle 29">
              <a:extLst>
                <a:ext uri="{FF2B5EF4-FFF2-40B4-BE49-F238E27FC236}">
                  <a16:creationId xmlns:a16="http://schemas.microsoft.com/office/drawing/2014/main" id="{D2889A41-C0CC-4369-B9EE-A330B4122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205"/>
              <a:ext cx="27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r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(rms)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  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= 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	</a:t>
              </a:r>
            </a:p>
          </p:txBody>
        </p:sp>
        <p:sp>
          <p:nvSpPr>
            <p:cNvPr id="23583" name="Rectangle 31">
              <a:extLst>
                <a:ext uri="{FF2B5EF4-FFF2-40B4-BE49-F238E27FC236}">
                  <a16:creationId xmlns:a16="http://schemas.microsoft.com/office/drawing/2014/main" id="{0EAFE7A4-AB06-497E-AFAB-5531E3191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2160"/>
              <a:ext cx="113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. 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r(rms)</a:t>
              </a:r>
              <a:endParaRPr lang="en-US" altLang="th-TH" sz="3600"/>
            </a:p>
          </p:txBody>
        </p:sp>
      </p:grpSp>
      <p:grpSp>
        <p:nvGrpSpPr>
          <p:cNvPr id="23585" name="Group 33">
            <a:extLst>
              <a:ext uri="{FF2B5EF4-FFF2-40B4-BE49-F238E27FC236}">
                <a16:creationId xmlns:a16="http://schemas.microsoft.com/office/drawing/2014/main" id="{88B798A9-CBC4-41B7-AF36-3658E4858CEB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5373688"/>
            <a:ext cx="5851525" cy="871537"/>
            <a:chOff x="1111" y="3385"/>
            <a:chExt cx="3686" cy="549"/>
          </a:xfrm>
        </p:grpSpPr>
        <p:graphicFrame>
          <p:nvGraphicFramePr>
            <p:cNvPr id="23577" name="Object 25">
              <a:extLst>
                <a:ext uri="{FF2B5EF4-FFF2-40B4-BE49-F238E27FC236}">
                  <a16:creationId xmlns:a16="http://schemas.microsoft.com/office/drawing/2014/main" id="{FE86CCF3-9A95-4930-8D87-6E27C839041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80" y="3385"/>
            <a:ext cx="1017" cy="5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9" name="Microsoft Equation 3.0" r:id="rId10" imgW="825142" imgH="444307" progId="Equation.3">
                    <p:embed/>
                  </p:oleObj>
                </mc:Choice>
                <mc:Fallback>
                  <p:oleObj name="Microsoft Equation 3.0" r:id="rId10" imgW="825142" imgH="444307" progId="Equation.3">
                    <p:embed/>
                    <p:pic>
                      <p:nvPicPr>
                        <p:cNvPr id="23577" name="Object 25">
                          <a:extLst>
                            <a:ext uri="{FF2B5EF4-FFF2-40B4-BE49-F238E27FC236}">
                              <a16:creationId xmlns:a16="http://schemas.microsoft.com/office/drawing/2014/main" id="{FE86CCF3-9A95-4930-8D87-6E27C839041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3385"/>
                          <a:ext cx="1017" cy="54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82" name="Rectangle 30">
              <a:extLst>
                <a:ext uri="{FF2B5EF4-FFF2-40B4-BE49-F238E27FC236}">
                  <a16:creationId xmlns:a16="http://schemas.microsoft.com/office/drawing/2014/main" id="{552B6601-8349-4626-A558-D3613ADEC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3430"/>
              <a:ext cx="184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4572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0" hangingPunct="0"/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r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(rms)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	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=  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	</a:t>
              </a:r>
            </a:p>
          </p:txBody>
        </p:sp>
        <p:sp>
          <p:nvSpPr>
            <p:cNvPr id="23584" name="Rectangle 32">
              <a:extLst>
                <a:ext uri="{FF2B5EF4-FFF2-40B4-BE49-F238E27FC236}">
                  <a16:creationId xmlns:a16="http://schemas.microsoft.com/office/drawing/2014/main" id="{2E4C9DD4-09D7-49F7-8BBB-FC3697106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385"/>
              <a:ext cx="9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</a:rPr>
                <a:t> .  Vr(rms)</a:t>
              </a:r>
            </a:p>
          </p:txBody>
        </p:sp>
      </p:grpSp>
      <p:graphicFrame>
        <p:nvGraphicFramePr>
          <p:cNvPr id="23587" name="Object 35">
            <a:extLst>
              <a:ext uri="{FF2B5EF4-FFF2-40B4-BE49-F238E27FC236}">
                <a16:creationId xmlns:a16="http://schemas.microsoft.com/office/drawing/2014/main" id="{127962D9-5B3A-4A59-9E58-FE7DFCC487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9975" y="3357563"/>
          <a:ext cx="4922838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Visio" r:id="rId12" imgW="2069637" imgH="304755" progId="Visio.Drawing.11">
                  <p:embed/>
                </p:oleObj>
              </mc:Choice>
              <mc:Fallback>
                <p:oleObj name="Visio" r:id="rId12" imgW="2069637" imgH="304755" progId="Visio.Drawing.11">
                  <p:embed/>
                  <p:pic>
                    <p:nvPicPr>
                      <p:cNvPr id="23587" name="Object 35">
                        <a:extLst>
                          <a:ext uri="{FF2B5EF4-FFF2-40B4-BE49-F238E27FC236}">
                            <a16:creationId xmlns:a16="http://schemas.microsoft.com/office/drawing/2014/main" id="{127962D9-5B3A-4A59-9E58-FE7DFCC487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357563"/>
                        <a:ext cx="4922838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8" name="Rectangle 36">
            <a:extLst>
              <a:ext uri="{FF2B5EF4-FFF2-40B4-BE49-F238E27FC236}">
                <a16:creationId xmlns:a16="http://schemas.microsoft.com/office/drawing/2014/main" id="{82B87E26-95DA-4F63-93F0-DDCA66295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068638"/>
            <a:ext cx="1184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th-TH" altLang="th-TH" sz="3200"/>
              <a:t>สมมติให้</a:t>
            </a:r>
          </a:p>
        </p:txBody>
      </p: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91777AF7-9D8E-4D15-BF9D-D2E3C203C28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D0337ADE-1BE2-403B-B723-12E624EB7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70228075-7D90-4D54-A794-53DF74DB4E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80695B80-61CD-40D8-B636-87856EF52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L-C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B386A876-2390-4102-836E-4B54558B59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ตัวแทนหมายเลขสไลด์ 5">
            <a:extLst>
              <a:ext uri="{FF2B5EF4-FFF2-40B4-BE49-F238E27FC236}">
                <a16:creationId xmlns:a16="http://schemas.microsoft.com/office/drawing/2014/main" id="{754538CD-F7A5-4CE3-91BA-9DB9F3A9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3176-BC5D-43E9-908B-B7E27DD8BA66}" type="slidenum">
              <a:rPr lang="en-US" altLang="th-TH"/>
              <a:pPr/>
              <a:t>28</a:t>
            </a:fld>
            <a:endParaRPr lang="th-TH" altLang="th-TH"/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3D35097A-106E-40D9-B60C-E6883C9E0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AD3847A9-8190-4A40-9423-6ACB1542B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2C715399-9423-406C-B3B9-55C127448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4587" name="Rectangle 11">
            <a:extLst>
              <a:ext uri="{FF2B5EF4-FFF2-40B4-BE49-F238E27FC236}">
                <a16:creationId xmlns:a16="http://schemas.microsoft.com/office/drawing/2014/main" id="{63707D59-84BA-4E6B-90F7-EF48D5FD7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1633538"/>
            <a:ext cx="4298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                                                 	</a:t>
            </a:r>
            <a:endParaRPr lang="en-US" altLang="th-TH" sz="800"/>
          </a:p>
          <a:p>
            <a:pPr eaLnBrk="0" hangingPunct="0"/>
            <a:r>
              <a:rPr lang="th-TH" altLang="th-TH" sz="1400">
                <a:cs typeface="Cordia New" panose="020B0304020202020204" pitchFamily="34" charset="-34"/>
              </a:rPr>
              <a:t>                                      </a:t>
            </a:r>
            <a:endParaRPr lang="th-TH" altLang="th-TH"/>
          </a:p>
        </p:txBody>
      </p:sp>
      <p:sp>
        <p:nvSpPr>
          <p:cNvPr id="24592" name="Text Box 16">
            <a:extLst>
              <a:ext uri="{FF2B5EF4-FFF2-40B4-BE49-F238E27FC236}">
                <a16:creationId xmlns:a16="http://schemas.microsoft.com/office/drawing/2014/main" id="{32BFC403-B3C2-4E9E-88C7-BE329F823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31" y="1205466"/>
            <a:ext cx="82748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ตัวอย่าง  จงคำนวณหาค่า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ripple  factor</a:t>
            </a:r>
            <a:r>
              <a:rPr lang="th-TH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ความต้านทานภายในขดลวด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L</a:t>
            </a:r>
            <a:r>
              <a:rPr lang="en-US" altLang="th-TH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alt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250 </a:t>
            </a:r>
            <a:endParaRPr lang="th-TH" alt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4593" name="Object 17">
            <a:extLst>
              <a:ext uri="{FF2B5EF4-FFF2-40B4-BE49-F238E27FC236}">
                <a16:creationId xmlns:a16="http://schemas.microsoft.com/office/drawing/2014/main" id="{2CA8613D-33C0-460D-AB63-05DD5B81E0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012656"/>
              </p:ext>
            </p:extLst>
          </p:nvPr>
        </p:nvGraphicFramePr>
        <p:xfrm>
          <a:off x="8478044" y="1249364"/>
          <a:ext cx="3238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Microsoft Equation 3.0" r:id="rId3" imgW="164885" imgH="164885" progId="Equation.3">
                  <p:embed/>
                </p:oleObj>
              </mc:Choice>
              <mc:Fallback>
                <p:oleObj name="Microsoft Equation 3.0" r:id="rId3" imgW="164885" imgH="164885" progId="Equation.3">
                  <p:embed/>
                  <p:pic>
                    <p:nvPicPr>
                      <p:cNvPr id="24593" name="Object 17">
                        <a:extLst>
                          <a:ext uri="{FF2B5EF4-FFF2-40B4-BE49-F238E27FC236}">
                            <a16:creationId xmlns:a16="http://schemas.microsoft.com/office/drawing/2014/main" id="{2CA8613D-33C0-460D-AB63-05DD5B81E0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8044" y="1249364"/>
                        <a:ext cx="3238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6" name="Rectangle 20">
            <a:extLst>
              <a:ext uri="{FF2B5EF4-FFF2-40B4-BE49-F238E27FC236}">
                <a16:creationId xmlns:a16="http://schemas.microsoft.com/office/drawing/2014/main" id="{6093CFD5-AA1B-4110-B9C8-ADB7293F6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aphicFrame>
        <p:nvGraphicFramePr>
          <p:cNvPr id="24595" name="Object 19">
            <a:extLst>
              <a:ext uri="{FF2B5EF4-FFF2-40B4-BE49-F238E27FC236}">
                <a16:creationId xmlns:a16="http://schemas.microsoft.com/office/drawing/2014/main" id="{784C5489-A556-4795-B63E-2ECEEEB778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905262"/>
              </p:ext>
            </p:extLst>
          </p:nvPr>
        </p:nvGraphicFramePr>
        <p:xfrm>
          <a:off x="1493837" y="1663701"/>
          <a:ext cx="6156325" cy="200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Visio" r:id="rId5" imgW="3021988" imgH="987957" progId="Visio.Drawing.11">
                  <p:embed/>
                </p:oleObj>
              </mc:Choice>
              <mc:Fallback>
                <p:oleObj name="Visio" r:id="rId5" imgW="3021988" imgH="987957" progId="Visio.Drawing.11">
                  <p:embed/>
                  <p:pic>
                    <p:nvPicPr>
                      <p:cNvPr id="24595" name="Object 19">
                        <a:extLst>
                          <a:ext uri="{FF2B5EF4-FFF2-40B4-BE49-F238E27FC236}">
                            <a16:creationId xmlns:a16="http://schemas.microsoft.com/office/drawing/2014/main" id="{784C5489-A556-4795-B63E-2ECEEEB778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7" y="1663701"/>
                        <a:ext cx="6156325" cy="2006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606" name="Group 30">
            <a:extLst>
              <a:ext uri="{FF2B5EF4-FFF2-40B4-BE49-F238E27FC236}">
                <a16:creationId xmlns:a16="http://schemas.microsoft.com/office/drawing/2014/main" id="{D57C01D2-D375-4638-8E55-036CF7BF5A5C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933825"/>
            <a:ext cx="5832475" cy="2674938"/>
            <a:chOff x="1020" y="2478"/>
            <a:chExt cx="3674" cy="1685"/>
          </a:xfrm>
        </p:grpSpPr>
        <p:graphicFrame>
          <p:nvGraphicFramePr>
            <p:cNvPr id="24599" name="Object 23">
              <a:extLst>
                <a:ext uri="{FF2B5EF4-FFF2-40B4-BE49-F238E27FC236}">
                  <a16:creationId xmlns:a16="http://schemas.microsoft.com/office/drawing/2014/main" id="{9363DD9C-48E1-4CBC-A7E2-E7A84B0B036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54" y="2523"/>
            <a:ext cx="590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20" name="Microsoft Equation 3.0" r:id="rId7" imgW="545863" imgH="444307" progId="Equation.3">
                    <p:embed/>
                  </p:oleObj>
                </mc:Choice>
                <mc:Fallback>
                  <p:oleObj name="Microsoft Equation 3.0" r:id="rId7" imgW="545863" imgH="444307" progId="Equation.3">
                    <p:embed/>
                    <p:pic>
                      <p:nvPicPr>
                        <p:cNvPr id="24599" name="Object 23">
                          <a:extLst>
                            <a:ext uri="{FF2B5EF4-FFF2-40B4-BE49-F238E27FC236}">
                              <a16:creationId xmlns:a16="http://schemas.microsoft.com/office/drawing/2014/main" id="{9363DD9C-48E1-4CBC-A7E2-E7A84B0B03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523"/>
                          <a:ext cx="590" cy="4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8" name="Object 22">
              <a:extLst>
                <a:ext uri="{FF2B5EF4-FFF2-40B4-BE49-F238E27FC236}">
                  <a16:creationId xmlns:a16="http://schemas.microsoft.com/office/drawing/2014/main" id="{FFB0B4AA-B9B4-4CFF-8A36-357F8A9233F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73" y="3113"/>
            <a:ext cx="1066" cy="4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21" name="Microsoft Equation 3.0" r:id="rId9" imgW="837836" imgH="393529" progId="Equation.3">
                    <p:embed/>
                  </p:oleObj>
                </mc:Choice>
                <mc:Fallback>
                  <p:oleObj name="Microsoft Equation 3.0" r:id="rId9" imgW="837836" imgH="393529" progId="Equation.3">
                    <p:embed/>
                    <p:pic>
                      <p:nvPicPr>
                        <p:cNvPr id="24598" name="Object 22">
                          <a:extLst>
                            <a:ext uri="{FF2B5EF4-FFF2-40B4-BE49-F238E27FC236}">
                              <a16:creationId xmlns:a16="http://schemas.microsoft.com/office/drawing/2014/main" id="{FFB0B4AA-B9B4-4CFF-8A36-357F8A9233F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3113"/>
                          <a:ext cx="1066" cy="49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00" name="Rectangle 24">
              <a:extLst>
                <a:ext uri="{FF2B5EF4-FFF2-40B4-BE49-F238E27FC236}">
                  <a16:creationId xmlns:a16="http://schemas.microsoft.com/office/drawing/2014/main" id="{CBAACA1B-E763-4BAB-AB2F-E62ACE72E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2614"/>
              <a:ext cx="9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	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=    </a:t>
              </a:r>
            </a:p>
          </p:txBody>
        </p:sp>
        <p:sp>
          <p:nvSpPr>
            <p:cNvPr id="24601" name="Rectangle 25">
              <a:extLst>
                <a:ext uri="{FF2B5EF4-FFF2-40B4-BE49-F238E27FC236}">
                  <a16:creationId xmlns:a16="http://schemas.microsoft.com/office/drawing/2014/main" id="{C8A4FB7A-4ABF-41CE-BC86-A973440E8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478"/>
              <a:ext cx="2261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indent="45720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                 .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3600"/>
            </a:p>
            <a:p>
              <a:pPr eaLnBrk="0" hangingPunct="0"/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</a:t>
              </a:r>
            </a:p>
            <a:p>
              <a:pPr eaLnBrk="0" hangingPunct="0"/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=  </a:t>
              </a:r>
              <a:endParaRPr lang="en-US" altLang="th-TH" sz="3600"/>
            </a:p>
          </p:txBody>
        </p:sp>
        <p:sp>
          <p:nvSpPr>
            <p:cNvPr id="24603" name="Rectangle 27">
              <a:extLst>
                <a:ext uri="{FF2B5EF4-FFF2-40B4-BE49-F238E27FC236}">
                  <a16:creationId xmlns:a16="http://schemas.microsoft.com/office/drawing/2014/main" id="{7A2D5314-229F-4B72-8E83-4AECBEE49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2891"/>
              <a:ext cx="26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</a:t>
              </a:r>
              <a:endParaRPr lang="en-US" altLang="th-TH"/>
            </a:p>
          </p:txBody>
        </p:sp>
        <p:sp>
          <p:nvSpPr>
            <p:cNvPr id="24604" name="Rectangle 28">
              <a:extLst>
                <a:ext uri="{FF2B5EF4-FFF2-40B4-BE49-F238E27FC236}">
                  <a16:creationId xmlns:a16="http://schemas.microsoft.com/office/drawing/2014/main" id="{68663325-7FFD-4AB9-952E-18EAFF01B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067"/>
              <a:ext cx="3447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</a:rPr>
                <a:t>                                      . 80 V</a:t>
              </a:r>
            </a:p>
            <a:p>
              <a:endParaRPr lang="en-US" altLang="th-TH" sz="3600">
                <a:latin typeface="Angsana New" panose="02020603050405020304" pitchFamily="18" charset="-34"/>
              </a:endParaRPr>
            </a:p>
            <a:p>
              <a:r>
                <a:rPr lang="en-US" altLang="th-TH" sz="3600">
                  <a:latin typeface="Angsana New" panose="02020603050405020304" pitchFamily="18" charset="-34"/>
                </a:rPr>
                <a:t>        =   75.3 V</a:t>
              </a:r>
            </a:p>
          </p:txBody>
        </p:sp>
        <p:sp>
          <p:nvSpPr>
            <p:cNvPr id="24605" name="Rectangle 29">
              <a:extLst>
                <a:ext uri="{FF2B5EF4-FFF2-40B4-BE49-F238E27FC236}">
                  <a16:creationId xmlns:a16="http://schemas.microsoft.com/office/drawing/2014/main" id="{BA783959-1884-42E5-AB94-C9B92D8DB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3702"/>
              <a:ext cx="6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dc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</a:t>
              </a:r>
            </a:p>
          </p:txBody>
        </p:sp>
      </p:grpSp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A9C5BE56-1549-4BD1-B598-AB16F75F854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66231107-C0F1-4981-A785-21A3EB8B0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5CC9FC7A-BAC2-4138-A8DD-7C9BD93B20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4797276A-1156-4895-85C3-9ED17FB89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L-C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7344A50C-F331-408E-BA01-8B2123ABA2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ตัวแทนหมายเลขสไลด์ 5">
            <a:extLst>
              <a:ext uri="{FF2B5EF4-FFF2-40B4-BE49-F238E27FC236}">
                <a16:creationId xmlns:a16="http://schemas.microsoft.com/office/drawing/2014/main" id="{ADE168F8-06B4-4583-9BB7-DE2F5A40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63DC-0212-411B-91DF-A7298AC3618C}" type="slidenum">
              <a:rPr lang="en-US" altLang="th-TH"/>
              <a:pPr/>
              <a:t>29</a:t>
            </a:fld>
            <a:endParaRPr lang="th-TH" altLang="th-TH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558F715-CC9B-4593-B71B-04F7F9B83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5CF3FEBB-0CAB-4AF0-9B56-15A9608B0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BE13766D-F6A4-4C9B-803F-2A6886BCD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AC81A1BF-AE68-48C4-B33C-B5A1EEBDE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25610" name="Rectangle 10">
            <a:extLst>
              <a:ext uri="{FF2B5EF4-FFF2-40B4-BE49-F238E27FC236}">
                <a16:creationId xmlns:a16="http://schemas.microsoft.com/office/drawing/2014/main" id="{1842BD58-697F-46AC-AC53-E7C7D6B28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grpSp>
        <p:nvGrpSpPr>
          <p:cNvPr id="25633" name="Group 33">
            <a:extLst>
              <a:ext uri="{FF2B5EF4-FFF2-40B4-BE49-F238E27FC236}">
                <a16:creationId xmlns:a16="http://schemas.microsoft.com/office/drawing/2014/main" id="{49508B04-AE97-46BE-9980-CCCF2DC5860C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1052513"/>
            <a:ext cx="7696200" cy="5654675"/>
            <a:chOff x="476" y="663"/>
            <a:chExt cx="4848" cy="3562"/>
          </a:xfrm>
        </p:grpSpPr>
        <p:sp>
          <p:nvSpPr>
            <p:cNvPr id="25616" name="Rectangle 16">
              <a:extLst>
                <a:ext uri="{FF2B5EF4-FFF2-40B4-BE49-F238E27FC236}">
                  <a16:creationId xmlns:a16="http://schemas.microsoft.com/office/drawing/2014/main" id="{0CBCEEE6-F917-48CD-BD5A-894AC65BA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663"/>
              <a:ext cx="3020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XL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1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</a:t>
              </a:r>
              <a:r>
                <a:rPr lang="th-TH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	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=      2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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fL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   </a:t>
              </a:r>
              <a:endParaRPr lang="en-US" altLang="th-TH" sz="3600">
                <a:latin typeface="Angsana New" panose="02020603050405020304" pitchFamily="18" charset="-34"/>
                <a:sym typeface="Symbol" panose="05050102010706020507" pitchFamily="18" charset="2"/>
              </a:endParaRPr>
            </a:p>
            <a:p>
              <a:pPr eaLnBrk="0" hangingPunct="0"/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             =       2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(100 Hz)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5H.</a:t>
              </a:r>
              <a:endParaRPr lang="en-US" altLang="th-TH" sz="3600">
                <a:latin typeface="Angsana New" panose="02020603050405020304" pitchFamily="18" charset="-34"/>
                <a:sym typeface="Symbol" panose="05050102010706020507" pitchFamily="18" charset="2"/>
              </a:endParaRPr>
            </a:p>
            <a:p>
              <a:pPr eaLnBrk="0" hangingPunct="0"/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               =        3140 </a:t>
              </a:r>
            </a:p>
          </p:txBody>
        </p:sp>
        <p:sp>
          <p:nvSpPr>
            <p:cNvPr id="25617" name="Rectangle 17">
              <a:extLst>
                <a:ext uri="{FF2B5EF4-FFF2-40B4-BE49-F238E27FC236}">
                  <a16:creationId xmlns:a16="http://schemas.microsoft.com/office/drawing/2014/main" id="{9A33B25E-3385-45AE-82AA-5498BA9B4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3072"/>
              <a:ext cx="26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</a:t>
              </a:r>
              <a:endParaRPr lang="en-US" altLang="th-TH"/>
            </a:p>
          </p:txBody>
        </p:sp>
        <p:graphicFrame>
          <p:nvGraphicFramePr>
            <p:cNvPr id="25619" name="Object 19">
              <a:extLst>
                <a:ext uri="{FF2B5EF4-FFF2-40B4-BE49-F238E27FC236}">
                  <a16:creationId xmlns:a16="http://schemas.microsoft.com/office/drawing/2014/main" id="{15DD30BE-6D07-4FD4-B509-E37146CA320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52" y="1434"/>
            <a:ext cx="227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46" name="Microsoft Equation 3.0" r:id="rId3" imgW="164885" imgH="164885" progId="Equation.3">
                    <p:embed/>
                  </p:oleObj>
                </mc:Choice>
                <mc:Fallback>
                  <p:oleObj name="Microsoft Equation 3.0" r:id="rId3" imgW="164885" imgH="164885" progId="Equation.3">
                    <p:embed/>
                    <p:pic>
                      <p:nvPicPr>
                        <p:cNvPr id="25619" name="Object 19">
                          <a:extLst>
                            <a:ext uri="{FF2B5EF4-FFF2-40B4-BE49-F238E27FC236}">
                              <a16:creationId xmlns:a16="http://schemas.microsoft.com/office/drawing/2014/main" id="{15DD30BE-6D07-4FD4-B509-E37146CA320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1434"/>
                          <a:ext cx="227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4" name="Object 24">
              <a:extLst>
                <a:ext uri="{FF2B5EF4-FFF2-40B4-BE49-F238E27FC236}">
                  <a16:creationId xmlns:a16="http://schemas.microsoft.com/office/drawing/2014/main" id="{53861E4A-7090-4B44-9166-1481F76D008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62" y="1661"/>
            <a:ext cx="635" cy="5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47" name="Microsoft Equation 3.0" r:id="rId5" imgW="457200" imgH="431800" progId="Equation.3">
                    <p:embed/>
                  </p:oleObj>
                </mc:Choice>
                <mc:Fallback>
                  <p:oleObj name="Microsoft Equation 3.0" r:id="rId5" imgW="457200" imgH="431800" progId="Equation.3">
                    <p:embed/>
                    <p:pic>
                      <p:nvPicPr>
                        <p:cNvPr id="25624" name="Object 24">
                          <a:extLst>
                            <a:ext uri="{FF2B5EF4-FFF2-40B4-BE49-F238E27FC236}">
                              <a16:creationId xmlns:a16="http://schemas.microsoft.com/office/drawing/2014/main" id="{53861E4A-7090-4B44-9166-1481F76D008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2" y="1661"/>
                          <a:ext cx="635" cy="5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3" name="Object 23">
              <a:extLst>
                <a:ext uri="{FF2B5EF4-FFF2-40B4-BE49-F238E27FC236}">
                  <a16:creationId xmlns:a16="http://schemas.microsoft.com/office/drawing/2014/main" id="{78675E8A-C69F-4F85-938E-76C718376BF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33" y="1661"/>
            <a:ext cx="1147" cy="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48" name="Microsoft Equation 3.0" r:id="rId7" imgW="990600" imgH="419100" progId="Equation.3">
                    <p:embed/>
                  </p:oleObj>
                </mc:Choice>
                <mc:Fallback>
                  <p:oleObj name="Microsoft Equation 3.0" r:id="rId7" imgW="990600" imgH="419100" progId="Equation.3">
                    <p:embed/>
                    <p:pic>
                      <p:nvPicPr>
                        <p:cNvPr id="25623" name="Object 23">
                          <a:extLst>
                            <a:ext uri="{FF2B5EF4-FFF2-40B4-BE49-F238E27FC236}">
                              <a16:creationId xmlns:a16="http://schemas.microsoft.com/office/drawing/2014/main" id="{78675E8A-C69F-4F85-938E-76C718376BF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3" y="1661"/>
                          <a:ext cx="1147" cy="4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2" name="Object 22">
              <a:extLst>
                <a:ext uri="{FF2B5EF4-FFF2-40B4-BE49-F238E27FC236}">
                  <a16:creationId xmlns:a16="http://schemas.microsoft.com/office/drawing/2014/main" id="{BEB55113-2640-4AA2-B35B-987C366FAAA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80" y="2341"/>
            <a:ext cx="363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49" name="Microsoft Equation 3.0" r:id="rId9" imgW="164885" imgH="164885" progId="Equation.3">
                    <p:embed/>
                  </p:oleObj>
                </mc:Choice>
                <mc:Fallback>
                  <p:oleObj name="Microsoft Equation 3.0" r:id="rId9" imgW="164885" imgH="164885" progId="Equation.3">
                    <p:embed/>
                    <p:pic>
                      <p:nvPicPr>
                        <p:cNvPr id="25622" name="Object 22">
                          <a:extLst>
                            <a:ext uri="{FF2B5EF4-FFF2-40B4-BE49-F238E27FC236}">
                              <a16:creationId xmlns:a16="http://schemas.microsoft.com/office/drawing/2014/main" id="{BEB55113-2640-4AA2-B35B-987C366FAAA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341"/>
                          <a:ext cx="363" cy="2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1" name="Object 21">
              <a:extLst>
                <a:ext uri="{FF2B5EF4-FFF2-40B4-BE49-F238E27FC236}">
                  <a16:creationId xmlns:a16="http://schemas.microsoft.com/office/drawing/2014/main" id="{DE235E3E-36DA-43A3-88D6-FD3A3B02993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08" y="2795"/>
            <a:ext cx="875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50" name="Microsoft Equation 3.0" r:id="rId10" imgW="774364" imgH="469696" progId="Equation.3">
                    <p:embed/>
                  </p:oleObj>
                </mc:Choice>
                <mc:Fallback>
                  <p:oleObj name="Microsoft Equation 3.0" r:id="rId10" imgW="774364" imgH="469696" progId="Equation.3">
                    <p:embed/>
                    <p:pic>
                      <p:nvPicPr>
                        <p:cNvPr id="25621" name="Object 21">
                          <a:extLst>
                            <a:ext uri="{FF2B5EF4-FFF2-40B4-BE49-F238E27FC236}">
                              <a16:creationId xmlns:a16="http://schemas.microsoft.com/office/drawing/2014/main" id="{DE235E3E-36DA-43A3-88D6-FD3A3B02993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8" y="2795"/>
                          <a:ext cx="875" cy="5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0" name="Object 20">
              <a:extLst>
                <a:ext uri="{FF2B5EF4-FFF2-40B4-BE49-F238E27FC236}">
                  <a16:creationId xmlns:a16="http://schemas.microsoft.com/office/drawing/2014/main" id="{C41B787C-D947-4AE5-9DFB-A81BF7FB4A3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17" y="3430"/>
            <a:ext cx="927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51" name="Microsoft Equation 3.0" r:id="rId12" imgW="774364" imgH="469696" progId="Equation.3">
                    <p:embed/>
                  </p:oleObj>
                </mc:Choice>
                <mc:Fallback>
                  <p:oleObj name="Microsoft Equation 3.0" r:id="rId12" imgW="774364" imgH="469696" progId="Equation.3">
                    <p:embed/>
                    <p:pic>
                      <p:nvPicPr>
                        <p:cNvPr id="25620" name="Object 20">
                          <a:extLst>
                            <a:ext uri="{FF2B5EF4-FFF2-40B4-BE49-F238E27FC236}">
                              <a16:creationId xmlns:a16="http://schemas.microsoft.com/office/drawing/2014/main" id="{C41B787C-D947-4AE5-9DFB-A81BF7FB4A3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3430"/>
                          <a:ext cx="927" cy="5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5" name="Rectangle 25">
              <a:extLst>
                <a:ext uri="{FF2B5EF4-FFF2-40B4-BE49-F238E27FC236}">
                  <a16:creationId xmlns:a16="http://schemas.microsoft.com/office/drawing/2014/main" id="{594D7841-397C-4428-985C-F70F1EBED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1661"/>
              <a:ext cx="174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Xc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2         </a:t>
              </a:r>
              <a:r>
                <a:rPr lang="th-TH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	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=       </a:t>
              </a:r>
              <a:endParaRPr lang="en-US" altLang="th-TH" sz="3600"/>
            </a:p>
          </p:txBody>
        </p:sp>
        <p:sp>
          <p:nvSpPr>
            <p:cNvPr id="25627" name="Rectangle 27">
              <a:extLst>
                <a:ext uri="{FF2B5EF4-FFF2-40B4-BE49-F238E27FC236}">
                  <a16:creationId xmlns:a16="http://schemas.microsoft.com/office/drawing/2014/main" id="{C34A9A20-2527-424A-90E0-5AB96081C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2296"/>
              <a:ext cx="1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=     398 </a:t>
              </a:r>
              <a:endParaRPr lang="en-US" altLang="th-TH" sz="3600"/>
            </a:p>
          </p:txBody>
        </p:sp>
        <p:sp>
          <p:nvSpPr>
            <p:cNvPr id="25628" name="Rectangle 28">
              <a:extLst>
                <a:ext uri="{FF2B5EF4-FFF2-40B4-BE49-F238E27FC236}">
                  <a16:creationId xmlns:a16="http://schemas.microsoft.com/office/drawing/2014/main" id="{CB740EDA-BD25-4AAD-9565-7323DEC77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795"/>
              <a:ext cx="216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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V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r (rms)          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=      </a:t>
              </a:r>
            </a:p>
          </p:txBody>
        </p:sp>
        <p:sp>
          <p:nvSpPr>
            <p:cNvPr id="25629" name="Rectangle 29">
              <a:extLst>
                <a:ext uri="{FF2B5EF4-FFF2-40B4-BE49-F238E27FC236}">
                  <a16:creationId xmlns:a16="http://schemas.microsoft.com/office/drawing/2014/main" id="{B2FFD090-D80D-4714-9573-196CFD245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750"/>
              <a:ext cx="113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. 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 r(rms)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</a:t>
              </a:r>
              <a:endParaRPr lang="en-US" altLang="th-TH" sz="3600"/>
            </a:p>
          </p:txBody>
        </p:sp>
        <p:sp>
          <p:nvSpPr>
            <p:cNvPr id="25630" name="Rectangle 30">
              <a:extLst>
                <a:ext uri="{FF2B5EF4-FFF2-40B4-BE49-F238E27FC236}">
                  <a16:creationId xmlns:a16="http://schemas.microsoft.com/office/drawing/2014/main" id="{FF7AA219-5F06-4E32-96A3-2339A0D5F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3475"/>
              <a:ext cx="4621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                                               × 10 V.</a:t>
              </a:r>
              <a:endParaRPr lang="en-US" altLang="th-TH" sz="3600"/>
            </a:p>
            <a:p>
              <a:pPr eaLnBrk="0" hangingPunct="0"/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V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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 r(rms)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  <a:sym typeface="Symbol" panose="05050102010706020507" pitchFamily="18" charset="2"/>
                </a:rPr>
                <a:t>=    1.45  V</a:t>
              </a:r>
            </a:p>
          </p:txBody>
        </p:sp>
        <p:sp>
          <p:nvSpPr>
            <p:cNvPr id="25631" name="Rectangle 31">
              <a:extLst>
                <a:ext uri="{FF2B5EF4-FFF2-40B4-BE49-F238E27FC236}">
                  <a16:creationId xmlns:a16="http://schemas.microsoft.com/office/drawing/2014/main" id="{37F61CAD-B214-417F-A34A-2970D70C0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752"/>
              <a:ext cx="88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h-TH"/>
                <a:t>	= </a:t>
              </a:r>
              <a:endParaRPr lang="th-TH" altLang="th-TH"/>
            </a:p>
          </p:txBody>
        </p:sp>
        <p:sp>
          <p:nvSpPr>
            <p:cNvPr id="25632" name="Rectangle 32">
              <a:extLst>
                <a:ext uri="{FF2B5EF4-FFF2-40B4-BE49-F238E27FC236}">
                  <a16:creationId xmlns:a16="http://schemas.microsoft.com/office/drawing/2014/main" id="{A55EB763-5F3C-4DF8-B5D2-685D40C9C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3430"/>
              <a:ext cx="88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h-TH"/>
                <a:t>	= </a:t>
              </a:r>
              <a:endParaRPr lang="th-TH" altLang="th-TH"/>
            </a:p>
          </p:txBody>
        </p:sp>
      </p:grpSp>
      <p:grpSp>
        <p:nvGrpSpPr>
          <p:cNvPr id="27" name="กลุ่ม 26">
            <a:extLst>
              <a:ext uri="{FF2B5EF4-FFF2-40B4-BE49-F238E27FC236}">
                <a16:creationId xmlns:a16="http://schemas.microsoft.com/office/drawing/2014/main" id="{05372587-6BA5-407D-8FAB-16A6C884604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63BF999C-F672-4787-9C66-FD99D650E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9" name="Group 13">
              <a:extLst>
                <a:ext uri="{FF2B5EF4-FFF2-40B4-BE49-F238E27FC236}">
                  <a16:creationId xmlns:a16="http://schemas.microsoft.com/office/drawing/2014/main" id="{58FC51B8-BA9D-45F4-8B41-902CD06356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30" name="Rectangle 14">
                <a:extLst>
                  <a:ext uri="{FF2B5EF4-FFF2-40B4-BE49-F238E27FC236}">
                    <a16:creationId xmlns:a16="http://schemas.microsoft.com/office/drawing/2014/main" id="{E340C2BE-DF48-4F18-9FFE-ABC5DF3F7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L-C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พายฟิลเตอร์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31" name="Picture 15">
                <a:extLst>
                  <a:ext uri="{FF2B5EF4-FFF2-40B4-BE49-F238E27FC236}">
                    <a16:creationId xmlns:a16="http://schemas.microsoft.com/office/drawing/2014/main" id="{C338CFAB-CD84-4BEB-ACAD-FC8F9167B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ตัวแทนหมายเลขสไลด์ 5">
            <a:extLst>
              <a:ext uri="{FF2B5EF4-FFF2-40B4-BE49-F238E27FC236}">
                <a16:creationId xmlns:a16="http://schemas.microsoft.com/office/drawing/2014/main" id="{6C3CC8C1-3B65-4D94-810D-6A8B018A6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6A6499-7023-43F0-B7AF-95E36C3A17C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th-TH" altLang="th-TH" sz="1400"/>
          </a:p>
        </p:txBody>
      </p: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1ABE58E4-B74B-43AA-BE30-E7607BE276F9}"/>
              </a:ext>
            </a:extLst>
          </p:cNvPr>
          <p:cNvSpPr txBox="1">
            <a:spLocks/>
          </p:cNvSpPr>
          <p:nvPr/>
        </p:nvSpPr>
        <p:spPr bwMode="auto">
          <a:xfrm>
            <a:off x="7915603" y="5410200"/>
            <a:ext cx="57831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r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899E87-577D-4B03-B32A-380414739358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th-TH" altLang="th-TH" sz="1400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50BA81E-9CAD-4C08-979A-BD34917E2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18" y="1629950"/>
            <a:ext cx="7384508" cy="1057891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F05B86C-77F4-421D-9CAC-A3C2D89D7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801670"/>
            <a:ext cx="8137152" cy="1327166"/>
          </a:xfrm>
          <a:prstGeom prst="rect">
            <a:avLst/>
          </a:prstGeom>
          <a:ln>
            <a:noFill/>
          </a:ln>
        </p:spPr>
      </p:pic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0CDC95F5-36B9-4AF7-9E56-3DBDB6802017}"/>
              </a:ext>
            </a:extLst>
          </p:cNvPr>
          <p:cNvCxnSpPr/>
          <p:nvPr/>
        </p:nvCxnSpPr>
        <p:spPr>
          <a:xfrm>
            <a:off x="1259632" y="2701914"/>
            <a:ext cx="0" cy="12162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ลูกศรเชื่อมต่อแบบตรง 8">
            <a:extLst>
              <a:ext uri="{FF2B5EF4-FFF2-40B4-BE49-F238E27FC236}">
                <a16:creationId xmlns:a16="http://schemas.microsoft.com/office/drawing/2014/main" id="{E70284B1-2AAF-4875-B798-F5253C48FB3B}"/>
              </a:ext>
            </a:extLst>
          </p:cNvPr>
          <p:cNvCxnSpPr/>
          <p:nvPr/>
        </p:nvCxnSpPr>
        <p:spPr>
          <a:xfrm>
            <a:off x="3131840" y="2701914"/>
            <a:ext cx="0" cy="12162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DD1B3B6A-075F-4685-B139-DF76CC210052}"/>
              </a:ext>
            </a:extLst>
          </p:cNvPr>
          <p:cNvCxnSpPr/>
          <p:nvPr/>
        </p:nvCxnSpPr>
        <p:spPr>
          <a:xfrm>
            <a:off x="4824152" y="2639209"/>
            <a:ext cx="0" cy="12162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>
            <a:extLst>
              <a:ext uri="{FF2B5EF4-FFF2-40B4-BE49-F238E27FC236}">
                <a16:creationId xmlns:a16="http://schemas.microsoft.com/office/drawing/2014/main" id="{4A66EB53-39D6-4D5B-9238-CF47147C49D9}"/>
              </a:ext>
            </a:extLst>
          </p:cNvPr>
          <p:cNvCxnSpPr/>
          <p:nvPr/>
        </p:nvCxnSpPr>
        <p:spPr>
          <a:xfrm>
            <a:off x="6300192" y="2669689"/>
            <a:ext cx="0" cy="12162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>
            <a:extLst>
              <a:ext uri="{FF2B5EF4-FFF2-40B4-BE49-F238E27FC236}">
                <a16:creationId xmlns:a16="http://schemas.microsoft.com/office/drawing/2014/main" id="{8B5A2D16-3195-4263-B748-2F5B89AECE1E}"/>
              </a:ext>
            </a:extLst>
          </p:cNvPr>
          <p:cNvCxnSpPr/>
          <p:nvPr/>
        </p:nvCxnSpPr>
        <p:spPr>
          <a:xfrm>
            <a:off x="8118140" y="2585449"/>
            <a:ext cx="0" cy="12162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9B430D01-DEBE-4B48-B310-719E8DB14727}"/>
              </a:ext>
            </a:extLst>
          </p:cNvPr>
          <p:cNvSpPr/>
          <p:nvPr/>
        </p:nvSpPr>
        <p:spPr>
          <a:xfrm>
            <a:off x="3642097" y="5474427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บล็อกไดอะแกรม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BE306C04-FBE1-4277-9BD3-2B488AC7103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BBA7FE68-A7D9-463C-8EF9-AECA737E5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FEDA12C2-1F0B-4DF6-B984-D82CC577D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B2EA1D6C-7862-4211-A721-2ADFEE9A2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97BE2D24-6C5B-46F8-82B3-A549B6248A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ตัวแทนหมายเลขภาพนิ่ง 5">
            <a:extLst>
              <a:ext uri="{FF2B5EF4-FFF2-40B4-BE49-F238E27FC236}">
                <a16:creationId xmlns:a16="http://schemas.microsoft.com/office/drawing/2014/main" id="{1451131D-BC14-45AC-BEEB-4B2BD025D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2B2315-722C-4234-98EC-026F8A424D23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th-TH" altLang="th-TH" sz="1400"/>
          </a:p>
        </p:txBody>
      </p:sp>
      <p:sp>
        <p:nvSpPr>
          <p:cNvPr id="7171" name="Rectangle 33">
            <a:extLst>
              <a:ext uri="{FF2B5EF4-FFF2-40B4-BE49-F238E27FC236}">
                <a16:creationId xmlns:a16="http://schemas.microsoft.com/office/drawing/2014/main" id="{19911E65-C523-4F20-BAD5-97CB8BA6F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196975"/>
            <a:ext cx="5113337" cy="1511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2" name="Rectangle 29">
            <a:extLst>
              <a:ext uri="{FF2B5EF4-FFF2-40B4-BE49-F238E27FC236}">
                <a16:creationId xmlns:a16="http://schemas.microsoft.com/office/drawing/2014/main" id="{FDE74529-D103-431B-AA0C-5F87432A2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2924175"/>
            <a:ext cx="5184775" cy="1944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7174" name="Rectangle 7">
            <a:extLst>
              <a:ext uri="{FF2B5EF4-FFF2-40B4-BE49-F238E27FC236}">
                <a16:creationId xmlns:a16="http://schemas.microsoft.com/office/drawing/2014/main" id="{DF0A3411-4426-424C-B292-A23FBD8F3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124325"/>
            <a:ext cx="217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114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14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14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14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endParaRPr lang="en-US" altLang="th-TH" sz="2800"/>
          </a:p>
        </p:txBody>
      </p:sp>
      <p:sp>
        <p:nvSpPr>
          <p:cNvPr id="7175" name="Rectangle 12">
            <a:extLst>
              <a:ext uri="{FF2B5EF4-FFF2-40B4-BE49-F238E27FC236}">
                <a16:creationId xmlns:a16="http://schemas.microsoft.com/office/drawing/2014/main" id="{99FD630E-1DEF-4249-88F2-3E89F0DDC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662363"/>
            <a:ext cx="269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cs typeface="Cordia New" panose="020B0304020202020204" pitchFamily="34" charset="-34"/>
              </a:rPr>
              <a:t> </a:t>
            </a:r>
            <a:r>
              <a:rPr lang="en-US" altLang="th-TH" sz="800"/>
              <a:t> </a:t>
            </a:r>
            <a:endParaRPr lang="en-US" altLang="th-TH" sz="2800"/>
          </a:p>
        </p:txBody>
      </p:sp>
      <p:sp>
        <p:nvSpPr>
          <p:cNvPr id="7176" name="Rectangle 15">
            <a:extLst>
              <a:ext uri="{FF2B5EF4-FFF2-40B4-BE49-F238E27FC236}">
                <a16:creationId xmlns:a16="http://schemas.microsoft.com/office/drawing/2014/main" id="{46D2AEA2-D439-464A-9CEB-08B6F4057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3800475"/>
            <a:ext cx="212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800"/>
              <a:t> </a:t>
            </a:r>
            <a:endParaRPr lang="en-US" altLang="th-TH" sz="2800"/>
          </a:p>
        </p:txBody>
      </p:sp>
      <p:graphicFrame>
        <p:nvGraphicFramePr>
          <p:cNvPr id="7177" name="Object 17">
            <a:extLst>
              <a:ext uri="{FF2B5EF4-FFF2-40B4-BE49-F238E27FC236}">
                <a16:creationId xmlns:a16="http://schemas.microsoft.com/office/drawing/2014/main" id="{0AC33093-2847-4A9F-AA72-CF85134356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16275"/>
          <a:ext cx="114300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Microsoft Equation 3.0" r:id="rId3" imgW="114151" imgH="215619" progId="Equation.3">
                  <p:embed/>
                </p:oleObj>
              </mc:Choice>
              <mc:Fallback>
                <p:oleObj name="Microsoft Equation 3.0" r:id="rId3" imgW="114151" imgH="215619" progId="Equation.3">
                  <p:embed/>
                  <p:pic>
                    <p:nvPicPr>
                      <p:cNvPr id="7177" name="Object 17">
                        <a:extLst>
                          <a:ext uri="{FF2B5EF4-FFF2-40B4-BE49-F238E27FC236}">
                            <a16:creationId xmlns:a16="http://schemas.microsoft.com/office/drawing/2014/main" id="{0AC33093-2847-4A9F-AA72-CF85134356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16275"/>
                        <a:ext cx="114300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9" name="Group 27">
            <a:extLst>
              <a:ext uri="{FF2B5EF4-FFF2-40B4-BE49-F238E27FC236}">
                <a16:creationId xmlns:a16="http://schemas.microsoft.com/office/drawing/2014/main" id="{0E967264-ADF0-4A88-B1FA-96F4B2EE5F72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1484313"/>
            <a:ext cx="4932363" cy="1017587"/>
            <a:chOff x="1020" y="935"/>
            <a:chExt cx="3107" cy="641"/>
          </a:xfrm>
        </p:grpSpPr>
        <p:graphicFrame>
          <p:nvGraphicFramePr>
            <p:cNvPr id="7186" name="Object 16">
              <a:extLst>
                <a:ext uri="{FF2B5EF4-FFF2-40B4-BE49-F238E27FC236}">
                  <a16:creationId xmlns:a16="http://schemas.microsoft.com/office/drawing/2014/main" id="{A8ADE44C-22D7-4C86-B4FB-2C892F8FC73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9" y="1026"/>
            <a:ext cx="1338" cy="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Microsoft Equation 3.0" r:id="rId5" imgW="1016000" imgH="419100" progId="Equation.3">
                    <p:embed/>
                  </p:oleObj>
                </mc:Choice>
                <mc:Fallback>
                  <p:oleObj name="Microsoft Equation 3.0" r:id="rId5" imgW="1016000" imgH="419100" progId="Equation.3">
                    <p:embed/>
                    <p:pic>
                      <p:nvPicPr>
                        <p:cNvPr id="7186" name="Object 16">
                          <a:extLst>
                            <a:ext uri="{FF2B5EF4-FFF2-40B4-BE49-F238E27FC236}">
                              <a16:creationId xmlns:a16="http://schemas.microsoft.com/office/drawing/2014/main" id="{A8ADE44C-22D7-4C86-B4FB-2C892F8FC73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026"/>
                          <a:ext cx="1338" cy="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7" name="Rectangle 21">
              <a:extLst>
                <a:ext uri="{FF2B5EF4-FFF2-40B4-BE49-F238E27FC236}">
                  <a16:creationId xmlns:a16="http://schemas.microsoft.com/office/drawing/2014/main" id="{FAA47D4C-975B-45EF-A24D-EF64B21EE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935"/>
              <a:ext cx="1922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41148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41148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                                                                            </a:t>
              </a:r>
              <a:endParaRPr lang="en-US" altLang="th-TH" sz="1600">
                <a:cs typeface="Cordia New" panose="020B0304020202020204" pitchFamily="34" charset="-34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r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( rms )       =</a:t>
              </a:r>
              <a:r>
                <a:rPr lang="en-US" altLang="th-TH" sz="1600">
                  <a:cs typeface="Cordia New" panose="020B0304020202020204" pitchFamily="34" charset="-34"/>
                </a:rPr>
                <a:t>   </a:t>
              </a:r>
              <a:endParaRPr lang="en-US" altLang="th-TH" sz="2800"/>
            </a:p>
          </p:txBody>
        </p:sp>
      </p:grpSp>
      <p:grpSp>
        <p:nvGrpSpPr>
          <p:cNvPr id="7180" name="Group 28">
            <a:extLst>
              <a:ext uri="{FF2B5EF4-FFF2-40B4-BE49-F238E27FC236}">
                <a16:creationId xmlns:a16="http://schemas.microsoft.com/office/drawing/2014/main" id="{7D39010B-79CC-44A2-BAA9-DFCAF4251611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2924175"/>
            <a:ext cx="4249738" cy="1784350"/>
            <a:chOff x="1156" y="2966"/>
            <a:chExt cx="2677" cy="1124"/>
          </a:xfrm>
        </p:grpSpPr>
        <p:graphicFrame>
          <p:nvGraphicFramePr>
            <p:cNvPr id="7184" name="Object 22">
              <a:extLst>
                <a:ext uri="{FF2B5EF4-FFF2-40B4-BE49-F238E27FC236}">
                  <a16:creationId xmlns:a16="http://schemas.microsoft.com/office/drawing/2014/main" id="{A374B63B-5682-49FD-BF83-59370F7FC2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08" y="3249"/>
            <a:ext cx="1217" cy="8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Microsoft Equation 3.0" r:id="rId7" imgW="926698" imgH="634725" progId="Equation.3">
                    <p:embed/>
                  </p:oleObj>
                </mc:Choice>
                <mc:Fallback>
                  <p:oleObj name="Microsoft Equation 3.0" r:id="rId7" imgW="926698" imgH="634725" progId="Equation.3">
                    <p:embed/>
                    <p:pic>
                      <p:nvPicPr>
                        <p:cNvPr id="7184" name="Object 22">
                          <a:extLst>
                            <a:ext uri="{FF2B5EF4-FFF2-40B4-BE49-F238E27FC236}">
                              <a16:creationId xmlns:a16="http://schemas.microsoft.com/office/drawing/2014/main" id="{A374B63B-5682-49FD-BF83-59370F7FC28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8" y="3249"/>
                          <a:ext cx="1217" cy="8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5" name="Rectangle 25">
              <a:extLst>
                <a:ext uri="{FF2B5EF4-FFF2-40B4-BE49-F238E27FC236}">
                  <a16:creationId xmlns:a16="http://schemas.microsoft.com/office/drawing/2014/main" id="{C76F2D32-E29D-4F18-9E0D-4BE5EB3F1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966"/>
              <a:ext cx="2677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41148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41148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                          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dc              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=    </a:t>
              </a:r>
              <a:endParaRPr lang="th-TH" altLang="th-TH" sz="3600">
                <a:latin typeface="Angsana New" panose="02020603050405020304" pitchFamily="18" charset="-34"/>
              </a:endParaRPr>
            </a:p>
          </p:txBody>
        </p:sp>
      </p:grpSp>
      <p:grpSp>
        <p:nvGrpSpPr>
          <p:cNvPr id="7181" name="Group 30">
            <a:extLst>
              <a:ext uri="{FF2B5EF4-FFF2-40B4-BE49-F238E27FC236}">
                <a16:creationId xmlns:a16="http://schemas.microsoft.com/office/drawing/2014/main" id="{389FC51D-CA58-4974-8F2F-65BF70BEBCF2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5300663"/>
            <a:ext cx="2808288" cy="520700"/>
            <a:chOff x="1519" y="2836"/>
            <a:chExt cx="1769" cy="328"/>
          </a:xfrm>
        </p:grpSpPr>
        <p:graphicFrame>
          <p:nvGraphicFramePr>
            <p:cNvPr id="7182" name="Object 31">
              <a:extLst>
                <a:ext uri="{FF2B5EF4-FFF2-40B4-BE49-F238E27FC236}">
                  <a16:creationId xmlns:a16="http://schemas.microsoft.com/office/drawing/2014/main" id="{CAD3A428-E656-4CD0-85A5-B91BDCE7743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72" y="2840"/>
            <a:ext cx="816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Equation" r:id="rId9" imgW="596900" imgH="241300" progId="Equation.3">
                    <p:embed/>
                  </p:oleObj>
                </mc:Choice>
                <mc:Fallback>
                  <p:oleObj name="Equation" r:id="rId9" imgW="596900" imgH="241300" progId="Equation.3">
                    <p:embed/>
                    <p:pic>
                      <p:nvPicPr>
                        <p:cNvPr id="7182" name="Object 31">
                          <a:extLst>
                            <a:ext uri="{FF2B5EF4-FFF2-40B4-BE49-F238E27FC236}">
                              <a16:creationId xmlns:a16="http://schemas.microsoft.com/office/drawing/2014/main" id="{CAD3A428-E656-4CD0-85A5-B91BDCE7743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2840"/>
                          <a:ext cx="816" cy="3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3" name="Rectangle 32">
              <a:extLst>
                <a:ext uri="{FF2B5EF4-FFF2-40B4-BE49-F238E27FC236}">
                  <a16:creationId xmlns:a16="http://schemas.microsoft.com/office/drawing/2014/main" id="{DF95DC03-A517-4254-BA28-5EAA5A0E3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836"/>
              <a:ext cx="10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2800">
                  <a:latin typeface="Times New Roman" panose="02020603050405020304" pitchFamily="18" charset="0"/>
                  <a:cs typeface="Cordia New" panose="020B0304020202020204" pitchFamily="34" charset="-34"/>
                </a:rPr>
                <a:t>V</a:t>
              </a:r>
              <a:r>
                <a:rPr lang="en-US" altLang="th-TH" sz="2800" baseline="-25000">
                  <a:latin typeface="Times New Roman" panose="02020603050405020304" pitchFamily="18" charset="0"/>
                  <a:cs typeface="Cordia New" panose="020B0304020202020204" pitchFamily="34" charset="-34"/>
                </a:rPr>
                <a:t>m</a:t>
              </a:r>
              <a:r>
                <a:rPr lang="en-US" altLang="th-TH" sz="2800">
                  <a:latin typeface="Times New Roman" panose="02020603050405020304" pitchFamily="18" charset="0"/>
                  <a:cs typeface="Cordia New" panose="020B0304020202020204" pitchFamily="34" charset="-34"/>
                </a:rPr>
                <a:t>      =     </a:t>
              </a:r>
              <a:endParaRPr lang="en-US" altLang="th-TH" sz="2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01E4BAA1-5583-4F2C-9923-19B395A548E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51A8B411-590D-427C-A818-E7CEA1B18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C2D03296-9D82-4C27-888F-680C4F823E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C3D681F8-11AD-4E2D-A261-23EC31F3E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สรุป </a:t>
                </a:r>
                <a:r>
                  <a:rPr lang="en-US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C -  </a:t>
                </a:r>
                <a:r>
                  <a:rPr lang="th-TH" altLang="th-TH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ฟิลเตอร์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B8719BC2-4C7A-4CC1-8E86-E1B798DAEB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66DD8B57-2906-450C-9584-7F96C2F7E7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188913"/>
            <a:ext cx="7772400" cy="719137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th-TH" altLang="th-TH" sz="4000" b="1">
                <a:latin typeface="Angsana New" panose="02020603050405020304" pitchFamily="18" charset="-34"/>
              </a:rPr>
              <a:t> วงจรเร็กกูเลเตอร์  (</a:t>
            </a:r>
            <a:r>
              <a:rPr lang="en-US" altLang="th-TH" sz="4000" b="1">
                <a:latin typeface="Angsana New" panose="02020603050405020304" pitchFamily="18" charset="-34"/>
              </a:rPr>
              <a:t>Regulator Circuit</a:t>
            </a:r>
            <a:r>
              <a:rPr lang="th-TH" altLang="th-TH" sz="4000" b="1">
                <a:latin typeface="Angsana New" panose="02020603050405020304" pitchFamily="18" charset="-34"/>
              </a:rPr>
              <a:t>)</a:t>
            </a:r>
          </a:p>
        </p:txBody>
      </p:sp>
      <p:sp>
        <p:nvSpPr>
          <p:cNvPr id="8194" name="ตัวแทนหมายเลขภาพนิ่ง 5">
            <a:extLst>
              <a:ext uri="{FF2B5EF4-FFF2-40B4-BE49-F238E27FC236}">
                <a16:creationId xmlns:a16="http://schemas.microsoft.com/office/drawing/2014/main" id="{4FCCFA84-5277-4AA1-BEC9-F314A39E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4BD044-2D07-4154-9400-8D02E9FEFF9E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th-TH" altLang="th-TH" sz="1400"/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FA04828F-9036-43B7-964B-256292A49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197" name="Rectangle 4">
            <a:extLst>
              <a:ext uri="{FF2B5EF4-FFF2-40B4-BE49-F238E27FC236}">
                <a16:creationId xmlns:a16="http://schemas.microsoft.com/office/drawing/2014/main" id="{B6AA36AC-6039-40FE-80DB-EDB7E1A0C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198" name="Rectangle 5">
            <a:extLst>
              <a:ext uri="{FF2B5EF4-FFF2-40B4-BE49-F238E27FC236}">
                <a16:creationId xmlns:a16="http://schemas.microsoft.com/office/drawing/2014/main" id="{40AD4E28-EC65-433D-B719-79FB75789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199" name="Rectangle 6">
            <a:extLst>
              <a:ext uri="{FF2B5EF4-FFF2-40B4-BE49-F238E27FC236}">
                <a16:creationId xmlns:a16="http://schemas.microsoft.com/office/drawing/2014/main" id="{855C64DB-7CF8-4A2A-80A0-CCC047B12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8200" name="Rectangle 10">
            <a:extLst>
              <a:ext uri="{FF2B5EF4-FFF2-40B4-BE49-F238E27FC236}">
                <a16:creationId xmlns:a16="http://schemas.microsoft.com/office/drawing/2014/main" id="{90BA35CC-3096-4D5C-9565-493D80229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8201" name="Object 34">
            <a:extLst>
              <a:ext uri="{FF2B5EF4-FFF2-40B4-BE49-F238E27FC236}">
                <a16:creationId xmlns:a16="http://schemas.microsoft.com/office/drawing/2014/main" id="{7E596E57-2BCE-4681-B85A-7EF1767F29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1052513"/>
          <a:ext cx="5183188" cy="251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Visio" r:id="rId3" imgW="2475628" imgH="1202014" progId="Visio.Drawing.11">
                  <p:embed/>
                </p:oleObj>
              </mc:Choice>
              <mc:Fallback>
                <p:oleObj name="Visio" r:id="rId3" imgW="2475628" imgH="1202014" progId="Visio.Drawing.11">
                  <p:embed/>
                  <p:pic>
                    <p:nvPicPr>
                      <p:cNvPr id="8201" name="Object 34">
                        <a:extLst>
                          <a:ext uri="{FF2B5EF4-FFF2-40B4-BE49-F238E27FC236}">
                            <a16:creationId xmlns:a16="http://schemas.microsoft.com/office/drawing/2014/main" id="{7E596E57-2BCE-4681-B85A-7EF1767F29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052513"/>
                        <a:ext cx="5183188" cy="251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2" name="Rectangle 36">
            <a:extLst>
              <a:ext uri="{FF2B5EF4-FFF2-40B4-BE49-F238E27FC236}">
                <a16:creationId xmlns:a16="http://schemas.microsoft.com/office/drawing/2014/main" id="{C0D7E21A-C87C-421E-B057-DD373A438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644900"/>
            <a:ext cx="8137525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>
                <a:latin typeface="Angsana New" panose="02020603050405020304" pitchFamily="18" charset="-34"/>
              </a:rPr>
              <a:t>      จากรูปสมมติ มีแหล่งจ่ายไฟกระแสตรง</a:t>
            </a:r>
            <a:r>
              <a:rPr lang="en-US" altLang="th-TH">
                <a:latin typeface="Angsana New" panose="02020603050405020304" pitchFamily="18" charset="-34"/>
              </a:rPr>
              <a:t>10 V </a:t>
            </a:r>
            <a:r>
              <a:rPr lang="th-TH" altLang="th-TH">
                <a:latin typeface="Angsana New" panose="02020603050405020304" pitchFamily="18" charset="-34"/>
              </a:rPr>
              <a:t> ในทางอุดมคติจะต้องมีค่าคงที่  </a:t>
            </a:r>
            <a:r>
              <a:rPr lang="en-US" altLang="th-TH">
                <a:latin typeface="Angsana New" panose="02020603050405020304" pitchFamily="18" charset="-34"/>
              </a:rPr>
              <a:t>10 V </a:t>
            </a:r>
            <a:r>
              <a:rPr lang="th-TH" altLang="th-TH">
                <a:latin typeface="Angsana New" panose="02020603050405020304" pitchFamily="18" charset="-34"/>
              </a:rPr>
              <a:t>ตลอด แต่ในความเป็นจริงแล้วเมื่อปรับค่า  </a:t>
            </a:r>
            <a:r>
              <a:rPr lang="en-US" altLang="th-TH">
                <a:latin typeface="Angsana New" panose="02020603050405020304" pitchFamily="18" charset="-34"/>
              </a:rPr>
              <a:t>R</a:t>
            </a:r>
            <a:r>
              <a:rPr lang="en-US" altLang="th-TH" baseline="-25000">
                <a:latin typeface="Angsana New" panose="02020603050405020304" pitchFamily="18" charset="-34"/>
              </a:rPr>
              <a:t>L</a:t>
            </a:r>
            <a:r>
              <a:rPr lang="en-US" altLang="th-TH">
                <a:latin typeface="Angsana New" panose="02020603050405020304" pitchFamily="18" charset="-34"/>
              </a:rPr>
              <a:t> </a:t>
            </a:r>
            <a:r>
              <a:rPr lang="th-TH" altLang="th-TH">
                <a:latin typeface="Angsana New" panose="02020603050405020304" pitchFamily="18" charset="-34"/>
              </a:rPr>
              <a:t>มีค่าสูงขึ้นแรงดัน  </a:t>
            </a:r>
            <a:r>
              <a:rPr lang="en-US" altLang="th-TH">
                <a:latin typeface="Angsana New" panose="02020603050405020304" pitchFamily="18" charset="-34"/>
              </a:rPr>
              <a:t>V</a:t>
            </a:r>
            <a:r>
              <a:rPr lang="en-US" altLang="th-TH" baseline="-25000">
                <a:latin typeface="Angsana New" panose="02020603050405020304" pitchFamily="18" charset="-34"/>
              </a:rPr>
              <a:t>L </a:t>
            </a:r>
            <a:r>
              <a:rPr lang="th-TH" altLang="th-TH">
                <a:latin typeface="Angsana New" panose="02020603050405020304" pitchFamily="18" charset="-34"/>
              </a:rPr>
              <a:t>ก็จะเพิ่มด้วยซึ่ง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>
                <a:latin typeface="Angsana New" panose="02020603050405020304" pitchFamily="18" charset="-34"/>
              </a:rPr>
              <a:t>       ในทางปฏิบัติจะต้องไม่เปลี่ยนแปลง วงจรเร็กกูเลตจึงต้องหน้าที่ของควบคุมแรงดันให้มีค่าเท่ากับ </a:t>
            </a:r>
            <a:r>
              <a:rPr lang="en-US" altLang="th-TH">
                <a:latin typeface="Angsana New" panose="02020603050405020304" pitchFamily="18" charset="-34"/>
              </a:rPr>
              <a:t>10 V </a:t>
            </a:r>
            <a:r>
              <a:rPr lang="th-TH" altLang="th-TH">
                <a:latin typeface="Angsana New" panose="02020603050405020304" pitchFamily="18" charset="-34"/>
              </a:rPr>
              <a:t>ทุกๆค่าของ </a:t>
            </a:r>
            <a:r>
              <a:rPr lang="en-US" altLang="th-TH">
                <a:latin typeface="Angsana New" panose="02020603050405020304" pitchFamily="18" charset="-34"/>
              </a:rPr>
              <a:t>R</a:t>
            </a:r>
            <a:r>
              <a:rPr lang="en-US" altLang="th-TH" baseline="-25000">
                <a:latin typeface="Angsana New" panose="02020603050405020304" pitchFamily="18" charset="-34"/>
              </a:rPr>
              <a:t>L</a:t>
            </a:r>
            <a:r>
              <a:rPr lang="en-US" altLang="th-TH">
                <a:latin typeface="Angsana New" panose="02020603050405020304" pitchFamily="18" charset="-34"/>
              </a:rPr>
              <a:t> </a:t>
            </a:r>
            <a:r>
              <a:rPr lang="th-TH" altLang="th-TH">
                <a:latin typeface="Angsana New" panose="02020603050405020304" pitchFamily="18" charset="-34"/>
              </a:rPr>
              <a:t>ที่เปลี่ยนไป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ตัวแทนหมายเลขภาพนิ่ง 5">
            <a:extLst>
              <a:ext uri="{FF2B5EF4-FFF2-40B4-BE49-F238E27FC236}">
                <a16:creationId xmlns:a16="http://schemas.microsoft.com/office/drawing/2014/main" id="{4B90CD2F-ADB2-4FD3-91A6-E4BFB7C8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1B75C8-C154-452C-80CA-55967BD95783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th-TH" altLang="th-TH" sz="1400"/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CE7367D-2491-4BAB-B7CD-7FED7C03C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221" name="Rectangle 4">
            <a:extLst>
              <a:ext uri="{FF2B5EF4-FFF2-40B4-BE49-F238E27FC236}">
                <a16:creationId xmlns:a16="http://schemas.microsoft.com/office/drawing/2014/main" id="{53C8F171-8C13-4955-929D-F023F20DB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222" name="Rectangle 5">
            <a:extLst>
              <a:ext uri="{FF2B5EF4-FFF2-40B4-BE49-F238E27FC236}">
                <a16:creationId xmlns:a16="http://schemas.microsoft.com/office/drawing/2014/main" id="{69784625-9E72-4184-A1D1-59236AA5C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9225" name="Rectangle 8">
            <a:extLst>
              <a:ext uri="{FF2B5EF4-FFF2-40B4-BE49-F238E27FC236}">
                <a16:creationId xmlns:a16="http://schemas.microsoft.com/office/drawing/2014/main" id="{809CF91F-5F26-4EFE-9B51-5BC67276F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88534"/>
            <a:ext cx="57594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</a:t>
            </a:r>
            <a:r>
              <a:rPr lang="th-TH" altLang="th-TH" b="1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ซีเน</a:t>
            </a:r>
            <a:r>
              <a:rPr lang="th-TH" altLang="th-TH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อร์ไดโอด</a:t>
            </a:r>
            <a:r>
              <a:rPr lang="th-TH" altLang="th-TH" b="1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altLang="th-TH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altLang="th-TH" b="1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altLang="th-TH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อร์แบบขนาน</a:t>
            </a:r>
            <a:r>
              <a:rPr lang="en-US" altLang="th-TH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(Shunt Zener Voltage  Regulator)</a:t>
            </a:r>
          </a:p>
        </p:txBody>
      </p:sp>
      <p:graphicFrame>
        <p:nvGraphicFramePr>
          <p:cNvPr id="9227" name="Object 9">
            <a:extLst>
              <a:ext uri="{FF2B5EF4-FFF2-40B4-BE49-F238E27FC236}">
                <a16:creationId xmlns:a16="http://schemas.microsoft.com/office/drawing/2014/main" id="{BFF63063-4B5B-4B08-8921-B9745F6DEB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0650"/>
              </p:ext>
            </p:extLst>
          </p:nvPr>
        </p:nvGraphicFramePr>
        <p:xfrm>
          <a:off x="1079500" y="1996687"/>
          <a:ext cx="6985000" cy="259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Visio" r:id="rId3" imgW="3973800" imgH="1475997" progId="Visio.Drawing.11">
                  <p:embed/>
                </p:oleObj>
              </mc:Choice>
              <mc:Fallback>
                <p:oleObj name="Visio" r:id="rId3" imgW="3973800" imgH="1475997" progId="Visio.Drawing.11">
                  <p:embed/>
                  <p:pic>
                    <p:nvPicPr>
                      <p:cNvPr id="9227" name="Object 9">
                        <a:extLst>
                          <a:ext uri="{FF2B5EF4-FFF2-40B4-BE49-F238E27FC236}">
                            <a16:creationId xmlns:a16="http://schemas.microsoft.com/office/drawing/2014/main" id="{BFF63063-4B5B-4B08-8921-B9745F6DEB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1996687"/>
                        <a:ext cx="6985000" cy="2595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Rectangle 11">
            <a:extLst>
              <a:ext uri="{FF2B5EF4-FFF2-40B4-BE49-F238E27FC236}">
                <a16:creationId xmlns:a16="http://schemas.microsoft.com/office/drawing/2014/main" id="{FB7564AD-F06D-4C8B-8299-EFD428742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941888"/>
            <a:ext cx="734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เมื่อแรงดันที่อินพุต มีค่าสูงกว่าแรงดัน</a:t>
            </a:r>
            <a:r>
              <a:rPr lang="th-TH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ซีเน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อร์ไดโอด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แรงดันที่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load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มีค่าเท่ากับแรงดัน</a:t>
            </a:r>
            <a:r>
              <a:rPr lang="th-TH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ซีเน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 V  </a:t>
            </a: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6C78D3A3-333D-407D-AB9F-EB6F089A8B8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07B81A68-97B4-46EA-8575-C5407F3B0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F980839A-BACA-4583-B0BA-577150EDDA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6DD5D3A2-5290-4F68-8A79-5ECE91F97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F3E54FAC-17A7-4537-B57A-BFE180F878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ตัวแทนหมายเลขภาพนิ่ง 5">
            <a:extLst>
              <a:ext uri="{FF2B5EF4-FFF2-40B4-BE49-F238E27FC236}">
                <a16:creationId xmlns:a16="http://schemas.microsoft.com/office/drawing/2014/main" id="{3826B703-B6A3-4AE4-9B80-385CFECA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099A50-5996-4F14-88BE-9954E3AB7421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th-TH" altLang="th-TH" sz="1400"/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E2C35CF-3A30-4433-AB13-5A2251DA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0245" name="Rectangle 4">
            <a:extLst>
              <a:ext uri="{FF2B5EF4-FFF2-40B4-BE49-F238E27FC236}">
                <a16:creationId xmlns:a16="http://schemas.microsoft.com/office/drawing/2014/main" id="{B390DD73-B5E8-4D14-8B7C-74BBA46F1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0247" name="Rectangle 6">
            <a:extLst>
              <a:ext uri="{FF2B5EF4-FFF2-40B4-BE49-F238E27FC236}">
                <a16:creationId xmlns:a16="http://schemas.microsoft.com/office/drawing/2014/main" id="{7870B680-9497-4041-8DD9-943C3F2E2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77" y="615948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248" name="Rectangle 9">
            <a:extLst>
              <a:ext uri="{FF2B5EF4-FFF2-40B4-BE49-F238E27FC236}">
                <a16:creationId xmlns:a16="http://schemas.microsoft.com/office/drawing/2014/main" id="{A4E713DC-A816-46AC-AB42-464F55979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527" y="1057729"/>
            <a:ext cx="57246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การทำงานเริ่มจากสมมติให้ ซีเนอร์ไดโอด ยังไม่ทำงาน</a:t>
            </a: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2800">
                <a:latin typeface="TH SarabunPSK" panose="020B0500040200020003" pitchFamily="34" charset="-34"/>
                <a:cs typeface="TH SarabunPSK" panose="020B0500040200020003" pitchFamily="34" charset="-34"/>
              </a:rPr>
              <a:t>			</a:t>
            </a:r>
          </a:p>
        </p:txBody>
      </p:sp>
      <p:sp>
        <p:nvSpPr>
          <p:cNvPr id="10249" name="Rectangle 10">
            <a:extLst>
              <a:ext uri="{FF2B5EF4-FFF2-40B4-BE49-F238E27FC236}">
                <a16:creationId xmlns:a16="http://schemas.microsoft.com/office/drawing/2014/main" id="{FB632E77-E87B-4217-A157-21A8DEA5B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65" y="1464466"/>
            <a:ext cx="71689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การหาค่าของความต้านทานต่ำสุดที่ทำให้แรงดันที่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load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มีค่าเท่ากับ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 V </a:t>
            </a:r>
          </a:p>
        </p:txBody>
      </p:sp>
      <p:pic>
        <p:nvPicPr>
          <p:cNvPr id="10250" name="Picture 11">
            <a:extLst>
              <a:ext uri="{FF2B5EF4-FFF2-40B4-BE49-F238E27FC236}">
                <a16:creationId xmlns:a16="http://schemas.microsoft.com/office/drawing/2014/main" id="{568363D6-31F0-4462-9BCF-F3238C75C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2048098"/>
            <a:ext cx="6265862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CBA063DD-660E-424B-9965-FA09C9C2C86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1E491299-81D8-4E23-881F-2840058B1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85829C62-E23E-49F9-823F-9FA7A73F00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5D193495-01AB-4C92-92E3-2DB686050A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31F23DB4-6B52-433A-92F7-C422FF13BF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แทนหมายเลขภาพนิ่ง 5">
            <a:extLst>
              <a:ext uri="{FF2B5EF4-FFF2-40B4-BE49-F238E27FC236}">
                <a16:creationId xmlns:a16="http://schemas.microsoft.com/office/drawing/2014/main" id="{856A9E4F-212A-4FCF-8080-8620A4C50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97BC63-B7F0-4D5C-9BBA-5E0102C574AA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th-TH" altLang="th-TH" sz="1400"/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B527135-2E80-4724-9BEF-33A0D927A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CEBA1AAE-4F3C-40E4-B7D9-22C535799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1270" name="Rectangle 5">
            <a:extLst>
              <a:ext uri="{FF2B5EF4-FFF2-40B4-BE49-F238E27FC236}">
                <a16:creationId xmlns:a16="http://schemas.microsoft.com/office/drawing/2014/main" id="{1CD06D54-104A-499C-883B-D7ADFC618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1271" name="Rectangle 6">
            <a:extLst>
              <a:ext uri="{FF2B5EF4-FFF2-40B4-BE49-F238E27FC236}">
                <a16:creationId xmlns:a16="http://schemas.microsoft.com/office/drawing/2014/main" id="{4F3D324B-4285-40C6-BC89-840A38D75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1272" name="Rectangle 7">
            <a:extLst>
              <a:ext uri="{FF2B5EF4-FFF2-40B4-BE49-F238E27FC236}">
                <a16:creationId xmlns:a16="http://schemas.microsoft.com/office/drawing/2014/main" id="{ADB5CE53-DA2E-4C0F-A75F-7BEAC7EEA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1273" name="Rectangle 8">
            <a:extLst>
              <a:ext uri="{FF2B5EF4-FFF2-40B4-BE49-F238E27FC236}">
                <a16:creationId xmlns:a16="http://schemas.microsoft.com/office/drawing/2014/main" id="{44769BD0-D2DD-4548-A2F7-E6A8F867F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089753"/>
            <a:ext cx="7328673" cy="103105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ทรานซิสเตอร์</a:t>
            </a:r>
            <a:r>
              <a:rPr lang="th-TH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  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(Transistor Voltage Regulation)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แบบอนุกรม</a:t>
            </a:r>
            <a:r>
              <a:rPr lang="en-US" altLang="th-TH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(Series Regulator  )</a:t>
            </a:r>
          </a:p>
        </p:txBody>
      </p:sp>
      <p:sp>
        <p:nvSpPr>
          <p:cNvPr id="11274" name="Rectangle 10">
            <a:extLst>
              <a:ext uri="{FF2B5EF4-FFF2-40B4-BE49-F238E27FC236}">
                <a16:creationId xmlns:a16="http://schemas.microsoft.com/office/drawing/2014/main" id="{FDB4DE05-4C33-4018-8D0A-8AE740447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81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1275" name="Object 9">
            <a:extLst>
              <a:ext uri="{FF2B5EF4-FFF2-40B4-BE49-F238E27FC236}">
                <a16:creationId xmlns:a16="http://schemas.microsoft.com/office/drawing/2014/main" id="{25161519-63BD-4F43-88FE-9EC63EFF79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060575"/>
          <a:ext cx="7200900" cy="322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Visio" r:id="rId3" imgW="4674296" imgH="2093605" progId="Visio.Drawing.11">
                  <p:embed/>
                </p:oleObj>
              </mc:Choice>
              <mc:Fallback>
                <p:oleObj name="Visio" r:id="rId3" imgW="4674296" imgH="2093605" progId="Visio.Drawing.11">
                  <p:embed/>
                  <p:pic>
                    <p:nvPicPr>
                      <p:cNvPr id="11275" name="Object 9">
                        <a:extLst>
                          <a:ext uri="{FF2B5EF4-FFF2-40B4-BE49-F238E27FC236}">
                            <a16:creationId xmlns:a16="http://schemas.microsoft.com/office/drawing/2014/main" id="{25161519-63BD-4F43-88FE-9EC63EFF79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060575"/>
                        <a:ext cx="7200900" cy="322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6" name="Rectangle 12">
            <a:extLst>
              <a:ext uri="{FF2B5EF4-FFF2-40B4-BE49-F238E27FC236}">
                <a16:creationId xmlns:a16="http://schemas.microsoft.com/office/drawing/2014/main" id="{F1B42094-CB3E-401E-8F38-213C59264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5477443"/>
            <a:ext cx="4572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L</a:t>
            </a: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	=   V</a:t>
            </a:r>
            <a:r>
              <a:rPr lang="en-US" altLang="th-TH" sz="36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BE</a:t>
            </a: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  +  V</a:t>
            </a:r>
            <a:r>
              <a:rPr lang="en-US" altLang="th-TH" sz="36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Z</a:t>
            </a: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BE</a:t>
            </a: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	=  V</a:t>
            </a:r>
            <a:r>
              <a:rPr lang="en-US" altLang="th-TH" sz="36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L</a:t>
            </a:r>
            <a:r>
              <a:rPr lang="en-US" altLang="th-TH" sz="3600" dirty="0">
                <a:latin typeface="AngsanaUPC" panose="02020603050405020304" pitchFamily="18" charset="-34"/>
                <a:cs typeface="AngsanaUPC" panose="02020603050405020304" pitchFamily="18" charset="-34"/>
              </a:rPr>
              <a:t> – V</a:t>
            </a:r>
            <a:r>
              <a:rPr lang="en-US" altLang="th-TH" sz="36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Z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41EE27AB-F3A2-4DE3-9671-2E1465EE6A7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7AC2134A-46F1-4A23-9969-31E5104A6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77832D29-903C-4173-944D-286D4F2FC4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EF64D392-2884-4729-B51E-983F52B03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038E389D-4395-4125-9718-0E9FCCCE70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ตัวแทนหมายเลขภาพนิ่ง 5">
            <a:extLst>
              <a:ext uri="{FF2B5EF4-FFF2-40B4-BE49-F238E27FC236}">
                <a16:creationId xmlns:a16="http://schemas.microsoft.com/office/drawing/2014/main" id="{3B843776-4D09-47B8-B2A6-4E67F672C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A50383-DAB7-418B-94F0-0F62090D4B05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th-TH" altLang="th-TH" sz="1400"/>
          </a:p>
        </p:txBody>
      </p:sp>
      <p:sp>
        <p:nvSpPr>
          <p:cNvPr id="12293" name="Rectangle 4">
            <a:extLst>
              <a:ext uri="{FF2B5EF4-FFF2-40B4-BE49-F238E27FC236}">
                <a16:creationId xmlns:a16="http://schemas.microsoft.com/office/drawing/2014/main" id="{40F3E1A3-2E75-429E-A1D2-47ADB47C4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2294" name="Rectangle 5">
            <a:extLst>
              <a:ext uri="{FF2B5EF4-FFF2-40B4-BE49-F238E27FC236}">
                <a16:creationId xmlns:a16="http://schemas.microsoft.com/office/drawing/2014/main" id="{6FF2B5C8-5BA0-4E3B-BE24-431D9187D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2295" name="Rectangle 6">
            <a:extLst>
              <a:ext uri="{FF2B5EF4-FFF2-40B4-BE49-F238E27FC236}">
                <a16:creationId xmlns:a16="http://schemas.microsoft.com/office/drawing/2014/main" id="{0AA4CD62-AC0C-4A62-9B5C-B6154D4D3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2296" name="Rectangle 7">
            <a:extLst>
              <a:ext uri="{FF2B5EF4-FFF2-40B4-BE49-F238E27FC236}">
                <a16:creationId xmlns:a16="http://schemas.microsoft.com/office/drawing/2014/main" id="{815961DB-6D07-45C4-B1DF-636A46BC3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12298" name="Picture 9">
            <a:extLst>
              <a:ext uri="{FF2B5EF4-FFF2-40B4-BE49-F238E27FC236}">
                <a16:creationId xmlns:a16="http://schemas.microsoft.com/office/drawing/2014/main" id="{695A9AC9-1E80-4312-BDE4-9D7C65F91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508500"/>
            <a:ext cx="3960812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0">
            <a:extLst>
              <a:ext uri="{FF2B5EF4-FFF2-40B4-BE49-F238E27FC236}">
                <a16:creationId xmlns:a16="http://schemas.microsoft.com/office/drawing/2014/main" id="{05F94FDC-7E0D-4B6D-8EE9-7CBC8B2F6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652963"/>
            <a:ext cx="3889375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F7EE2883-2F34-459F-9043-4641E75A1CC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4F4AD97D-98FA-4732-B942-C3BD25036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76D52D9B-59FB-40FB-A54B-E1F9DD32A8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88EC4320-546A-4E10-9003-EE325DAC33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B880DB53-847F-4BF3-9389-9287FF4102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49F529C-66F2-4B71-9C5F-648E69DB9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112" y="1032893"/>
            <a:ext cx="7295155" cy="340574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ตัวแทนหมายเลขภาพนิ่ง 5">
            <a:extLst>
              <a:ext uri="{FF2B5EF4-FFF2-40B4-BE49-F238E27FC236}">
                <a16:creationId xmlns:a16="http://schemas.microsoft.com/office/drawing/2014/main" id="{FFFF3890-C309-483B-B768-BFB07A30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45FBF8-16F8-45E4-B5C6-48CF3B06D617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th-TH" altLang="th-TH" sz="1400"/>
          </a:p>
        </p:txBody>
      </p:sp>
      <p:pic>
        <p:nvPicPr>
          <p:cNvPr id="13315" name="Picture 9">
            <a:extLst>
              <a:ext uri="{FF2B5EF4-FFF2-40B4-BE49-F238E27FC236}">
                <a16:creationId xmlns:a16="http://schemas.microsoft.com/office/drawing/2014/main" id="{D5C75522-9C4A-4FD4-B307-3A003ABF4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349500"/>
            <a:ext cx="4392612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3">
            <a:extLst>
              <a:ext uri="{FF2B5EF4-FFF2-40B4-BE49-F238E27FC236}">
                <a16:creationId xmlns:a16="http://schemas.microsoft.com/office/drawing/2014/main" id="{C7329373-1357-41AA-8F53-2E2F8838E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3318" name="Rectangle 4">
            <a:extLst>
              <a:ext uri="{FF2B5EF4-FFF2-40B4-BE49-F238E27FC236}">
                <a16:creationId xmlns:a16="http://schemas.microsoft.com/office/drawing/2014/main" id="{F14617A6-34B7-48BC-997D-32A164382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3319" name="Rectangle 6">
            <a:extLst>
              <a:ext uri="{FF2B5EF4-FFF2-40B4-BE49-F238E27FC236}">
                <a16:creationId xmlns:a16="http://schemas.microsoft.com/office/drawing/2014/main" id="{1EDD37A0-C7CB-4EF2-A81A-F20B3DB7B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3320" name="Rectangle 7">
            <a:extLst>
              <a:ext uri="{FF2B5EF4-FFF2-40B4-BE49-F238E27FC236}">
                <a16:creationId xmlns:a16="http://schemas.microsoft.com/office/drawing/2014/main" id="{77A4AE80-BDF2-4F4E-8CD8-1D017BCBC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13321" name="Picture 8">
            <a:extLst>
              <a:ext uri="{FF2B5EF4-FFF2-40B4-BE49-F238E27FC236}">
                <a16:creationId xmlns:a16="http://schemas.microsoft.com/office/drawing/2014/main" id="{E221C361-33A7-4911-BCA9-A75BA986A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26" y="1007494"/>
            <a:ext cx="3840187" cy="144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>
            <a:extLst>
              <a:ext uri="{FF2B5EF4-FFF2-40B4-BE49-F238E27FC236}">
                <a16:creationId xmlns:a16="http://schemas.microsoft.com/office/drawing/2014/main" id="{061C23B9-1D07-4C75-81F8-68DD78F84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76700"/>
            <a:ext cx="38163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11">
            <a:extLst>
              <a:ext uri="{FF2B5EF4-FFF2-40B4-BE49-F238E27FC236}">
                <a16:creationId xmlns:a16="http://schemas.microsoft.com/office/drawing/2014/main" id="{370F7BA1-4F47-4BBF-AC51-95EFD0640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22728"/>
            <a:ext cx="4392612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35E84387-53AE-47E6-BD56-4DD3D6797E9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A0B4C5A3-024C-49E9-88F3-BB078B110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FD215DA7-7BEA-450E-BB81-3CB7E30EEB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277AC68E-0FD9-4EE1-B05F-46CDA9D3E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633F3BB2-EE40-493E-B1A6-6304BBABA4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ตัวแทนหมายเลขภาพนิ่ง 5">
            <a:extLst>
              <a:ext uri="{FF2B5EF4-FFF2-40B4-BE49-F238E27FC236}">
                <a16:creationId xmlns:a16="http://schemas.microsoft.com/office/drawing/2014/main" id="{C7F418A2-1F78-4D12-903C-BD03CC2F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FA0B2C-3813-4A73-A756-4273D12153DD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th-TH" altLang="th-TH" sz="1400"/>
          </a:p>
        </p:txBody>
      </p:sp>
      <p:graphicFrame>
        <p:nvGraphicFramePr>
          <p:cNvPr id="14340" name="วัตถุ 2">
            <a:extLst>
              <a:ext uri="{FF2B5EF4-FFF2-40B4-BE49-F238E27FC236}">
                <a16:creationId xmlns:a16="http://schemas.microsoft.com/office/drawing/2014/main" id="{E2DD566D-1281-4666-A66B-2C7A012E7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209733"/>
              </p:ext>
            </p:extLst>
          </p:nvPr>
        </p:nvGraphicFramePr>
        <p:xfrm>
          <a:off x="1746299" y="1851818"/>
          <a:ext cx="4810125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Visio" r:id="rId4" imgW="2773642" imgH="1802077" progId="Visio.Drawing.11">
                  <p:embed/>
                </p:oleObj>
              </mc:Choice>
              <mc:Fallback>
                <p:oleObj name="Visio" r:id="rId4" imgW="2773642" imgH="1802077" progId="Visio.Drawing.11">
                  <p:embed/>
                  <p:pic>
                    <p:nvPicPr>
                      <p:cNvPr id="14340" name="วัตถุ 2">
                        <a:extLst>
                          <a:ext uri="{FF2B5EF4-FFF2-40B4-BE49-F238E27FC236}">
                            <a16:creationId xmlns:a16="http://schemas.microsoft.com/office/drawing/2014/main" id="{E2DD566D-1281-4666-A66B-2C7A012E7C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99" y="1851818"/>
                        <a:ext cx="4810125" cy="315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793A168B-9832-4D23-AF68-6DBD9EA1BFC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41CF2240-F11B-4862-8134-8E4A85617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5A01D1D4-0ED7-4FA9-A303-E379DF4B39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C2AB58A9-BB7C-415B-86D1-60D4E934BC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5F0BC9F6-4E62-4CC7-9F6C-E3D7B6B01F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2AEF041-4B42-4941-AC66-E720B064BD8B}"/>
              </a:ext>
            </a:extLst>
          </p:cNvPr>
          <p:cNvSpPr/>
          <p:nvPr/>
        </p:nvSpPr>
        <p:spPr>
          <a:xfrm>
            <a:off x="971550" y="1164077"/>
            <a:ext cx="3491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ให้นักเรียนออกแบบวงจร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ตัวแทนหมายเลขภาพนิ่ง 5">
            <a:extLst>
              <a:ext uri="{FF2B5EF4-FFF2-40B4-BE49-F238E27FC236}">
                <a16:creationId xmlns:a16="http://schemas.microsoft.com/office/drawing/2014/main" id="{2B3E7D5D-2AA8-411C-BCEA-87A95CD91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12DDAE-3274-4500-88C4-53E3EF207ECC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th-TH" altLang="th-TH" sz="1400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15BACF9-A0D3-4E15-A55E-3FECE2291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958FE456-DBAE-4393-B351-5CCA9105C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923A58E9-E159-4014-81E7-FC1C71F4D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5368" name="Rectangle 10">
            <a:extLst>
              <a:ext uri="{FF2B5EF4-FFF2-40B4-BE49-F238E27FC236}">
                <a16:creationId xmlns:a16="http://schemas.microsoft.com/office/drawing/2014/main" id="{05A4CE66-4613-45A9-A6B5-FA078CE9E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6838" y="2416175"/>
            <a:ext cx="69850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1600">
                <a:cs typeface="Cordia New" panose="020B0304020202020204" pitchFamily="34" charset="-34"/>
              </a:rPr>
              <a:t> </a:t>
            </a:r>
            <a:endParaRPr lang="en-US" altLang="th-TH" sz="8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 sz="2800"/>
          </a:p>
        </p:txBody>
      </p:sp>
      <p:sp>
        <p:nvSpPr>
          <p:cNvPr id="15369" name="Rectangle 11">
            <a:extLst>
              <a:ext uri="{FF2B5EF4-FFF2-40B4-BE49-F238E27FC236}">
                <a16:creationId xmlns:a16="http://schemas.microsoft.com/office/drawing/2014/main" id="{9728C461-5606-49FF-B260-D637B4E37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91301"/>
            <a:ext cx="3816350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แบบขนาน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Shunt Regulator)</a:t>
            </a:r>
            <a:endParaRPr lang="th-TH" altLang="th-TH" b="1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370" name="Rectangle 12">
            <a:extLst>
              <a:ext uri="{FF2B5EF4-FFF2-40B4-BE49-F238E27FC236}">
                <a16:creationId xmlns:a16="http://schemas.microsoft.com/office/drawing/2014/main" id="{952E549C-58CA-4218-A520-E22CE2A6A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9725" y="2147923"/>
            <a:ext cx="3095625" cy="294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dirty="0">
                <a:latin typeface="Angsana New" panose="02020603050405020304" pitchFamily="18" charset="-34"/>
                <a:cs typeface="+mn-cs"/>
              </a:rPr>
              <a:t>V</a:t>
            </a:r>
            <a:r>
              <a:rPr lang="en-US" altLang="th-TH" baseline="-25000" dirty="0">
                <a:latin typeface="Angsana New" panose="02020603050405020304" pitchFamily="18" charset="-34"/>
                <a:cs typeface="+mn-cs"/>
              </a:rPr>
              <a:t>L</a:t>
            </a:r>
            <a:r>
              <a:rPr lang="en-US" altLang="th-TH" dirty="0">
                <a:latin typeface="Angsana New" panose="02020603050405020304" pitchFamily="18" charset="-34"/>
                <a:cs typeface="+mn-cs"/>
              </a:rPr>
              <a:t>     =     V</a:t>
            </a:r>
            <a:r>
              <a:rPr lang="en-US" altLang="th-TH" baseline="-25000" dirty="0">
                <a:latin typeface="Angsana New" panose="02020603050405020304" pitchFamily="18" charset="-34"/>
                <a:cs typeface="+mn-cs"/>
              </a:rPr>
              <a:t>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L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   =  V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Z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+  V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BE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baseline="-25000" dirty="0">
              <a:latin typeface="Angsana New" panose="02020603050405020304" pitchFamily="18" charset="-34"/>
              <a:cs typeface="+mn-cs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BE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	=  V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L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-  V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aseline="-25000" dirty="0">
              <a:latin typeface="Angsana New" panose="02020603050405020304" pitchFamily="18" charset="-34"/>
              <a:cs typeface="+mn-cs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I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S 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    =   I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B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+ I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C</a:t>
            </a:r>
            <a:r>
              <a:rPr lang="en-US" altLang="th-TH" sz="3600" dirty="0">
                <a:latin typeface="Angsana New" panose="02020603050405020304" pitchFamily="18" charset="-34"/>
                <a:cs typeface="+mn-cs"/>
              </a:rPr>
              <a:t> + I</a:t>
            </a:r>
            <a:r>
              <a:rPr lang="en-US" altLang="th-TH" sz="3600" baseline="-25000" dirty="0">
                <a:latin typeface="Angsana New" panose="02020603050405020304" pitchFamily="18" charset="-34"/>
                <a:cs typeface="+mn-cs"/>
              </a:rPr>
              <a:t>L</a:t>
            </a:r>
          </a:p>
        </p:txBody>
      </p:sp>
      <p:sp>
        <p:nvSpPr>
          <p:cNvPr id="15371" name="Rectangle 14">
            <a:extLst>
              <a:ext uri="{FF2B5EF4-FFF2-40B4-BE49-F238E27FC236}">
                <a16:creationId xmlns:a16="http://schemas.microsoft.com/office/drawing/2014/main" id="{9A7AE77A-D30A-4164-8C6F-A0983E7C9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90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15372" name="Object 13">
            <a:extLst>
              <a:ext uri="{FF2B5EF4-FFF2-40B4-BE49-F238E27FC236}">
                <a16:creationId xmlns:a16="http://schemas.microsoft.com/office/drawing/2014/main" id="{F7552E26-4D1C-4C54-8BD3-E7323C5F30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263329"/>
              </p:ext>
            </p:extLst>
          </p:nvPr>
        </p:nvGraphicFramePr>
        <p:xfrm>
          <a:off x="787571" y="1918530"/>
          <a:ext cx="4176712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Visio" r:id="rId3" imgW="2573616" imgH="2078489" progId="Visio.Drawing.11">
                  <p:embed/>
                </p:oleObj>
              </mc:Choice>
              <mc:Fallback>
                <p:oleObj name="Visio" r:id="rId3" imgW="2573616" imgH="2078489" progId="Visio.Drawing.11">
                  <p:embed/>
                  <p:pic>
                    <p:nvPicPr>
                      <p:cNvPr id="15372" name="Object 13">
                        <a:extLst>
                          <a:ext uri="{FF2B5EF4-FFF2-40B4-BE49-F238E27FC236}">
                            <a16:creationId xmlns:a16="http://schemas.microsoft.com/office/drawing/2014/main" id="{F7552E26-4D1C-4C54-8BD3-E7323C5F30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71" y="1918530"/>
                        <a:ext cx="4176712" cy="337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43237213-A255-4F09-9003-6D88F85BD9A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6D174030-4083-44C3-9729-6D96E18D1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0FA1D7DD-2EEE-4D7E-B750-68EF6B6174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395659AD-38C9-4050-A68A-12CC21623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5F0F5B69-073F-459B-A6CB-8CB4CFCABC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ตัวแทนหมายเลขภาพนิ่ง 5">
            <a:extLst>
              <a:ext uri="{FF2B5EF4-FFF2-40B4-BE49-F238E27FC236}">
                <a16:creationId xmlns:a16="http://schemas.microsoft.com/office/drawing/2014/main" id="{5B7CC6B1-A068-4808-BA32-D1A5418A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094FF8-5154-4B0B-A303-1F9FE979C65E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th-TH" altLang="th-TH" sz="1400"/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8CA5181A-AC41-4DF2-8C34-180157AE7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CB09A95F-D2B4-48AC-A897-60B202832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6390" name="Rectangle 5">
            <a:extLst>
              <a:ext uri="{FF2B5EF4-FFF2-40B4-BE49-F238E27FC236}">
                <a16:creationId xmlns:a16="http://schemas.microsoft.com/office/drawing/2014/main" id="{A04FC0E1-9FED-4B23-B642-B531CC673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6391" name="Rectangle 6">
            <a:extLst>
              <a:ext uri="{FF2B5EF4-FFF2-40B4-BE49-F238E27FC236}">
                <a16:creationId xmlns:a16="http://schemas.microsoft.com/office/drawing/2014/main" id="{2EEEC592-AC53-4224-B2A1-E60B72B0F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6392" name="Rectangle 7">
            <a:extLst>
              <a:ext uri="{FF2B5EF4-FFF2-40B4-BE49-F238E27FC236}">
                <a16:creationId xmlns:a16="http://schemas.microsoft.com/office/drawing/2014/main" id="{095128AA-B38E-4853-9CA8-62C2BFA8B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9DB46362-B17A-4C12-8593-144C0E4A7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237612"/>
            <a:ext cx="73148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จากรูปจงคำนวณ หาค่าแรงดันที่</a:t>
            </a:r>
            <a:r>
              <a:rPr lang="th-TH" alt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เอาท์พุท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และกระแสที่</a:t>
            </a:r>
            <a:r>
              <a:rPr lang="th-TH" alt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ซีเน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อร์ไดโอด</a:t>
            </a:r>
            <a:endParaRPr lang="en-US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6394" name="Object 8">
            <a:extLst>
              <a:ext uri="{FF2B5EF4-FFF2-40B4-BE49-F238E27FC236}">
                <a16:creationId xmlns:a16="http://schemas.microsoft.com/office/drawing/2014/main" id="{0A6E4C21-9673-4DE9-BCEC-AAEB9A05B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726472"/>
              </p:ext>
            </p:extLst>
          </p:nvPr>
        </p:nvGraphicFramePr>
        <p:xfrm>
          <a:off x="323851" y="2143125"/>
          <a:ext cx="4608512" cy="315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Visio" r:id="rId3" imgW="2630844" imgH="1802077" progId="Visio.Drawing.11">
                  <p:embed/>
                </p:oleObj>
              </mc:Choice>
              <mc:Fallback>
                <p:oleObj name="Visio" r:id="rId3" imgW="2630844" imgH="1802077" progId="Visio.Drawing.11">
                  <p:embed/>
                  <p:pic>
                    <p:nvPicPr>
                      <p:cNvPr id="16394" name="Object 8">
                        <a:extLst>
                          <a:ext uri="{FF2B5EF4-FFF2-40B4-BE49-F238E27FC236}">
                            <a16:creationId xmlns:a16="http://schemas.microsoft.com/office/drawing/2014/main" id="{0A6E4C21-9673-4DE9-BCEC-AAEB9A05B3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1" y="2143125"/>
                        <a:ext cx="4608512" cy="315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5" name="Picture 10">
            <a:extLst>
              <a:ext uri="{FF2B5EF4-FFF2-40B4-BE49-F238E27FC236}">
                <a16:creationId xmlns:a16="http://schemas.microsoft.com/office/drawing/2014/main" id="{442E0BB7-EF10-421C-9B1F-6D34C8041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844675"/>
            <a:ext cx="41402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1">
            <a:extLst>
              <a:ext uri="{FF2B5EF4-FFF2-40B4-BE49-F238E27FC236}">
                <a16:creationId xmlns:a16="http://schemas.microsoft.com/office/drawing/2014/main" id="{41F791CD-CD89-4C25-A622-DE1C00BDD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789363"/>
            <a:ext cx="3455987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E7B43D0D-D2EA-4111-B6B0-0842642934F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3A579FEB-BA82-47A1-91E3-BF9688D81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F7E69405-E698-4CFE-8BDE-56B4637321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AACD26E8-E74A-4AD2-BB12-608D26B12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93422CCD-7D4D-42A8-90F3-1F5406A90D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ตัวแทนหมายเลขภาพนิ่ง 5">
            <a:extLst>
              <a:ext uri="{FF2B5EF4-FFF2-40B4-BE49-F238E27FC236}">
                <a16:creationId xmlns:a16="http://schemas.microsoft.com/office/drawing/2014/main" id="{B66375F5-89D2-435B-99F3-DCB64FCC8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6A8F0F-E124-433E-B00B-429FACEA9C4F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th-TH" altLang="th-TH" sz="1400"/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67CB7AE-6339-4F0D-8EF0-369A08941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7413" name="Rectangle 4">
            <a:extLst>
              <a:ext uri="{FF2B5EF4-FFF2-40B4-BE49-F238E27FC236}">
                <a16:creationId xmlns:a16="http://schemas.microsoft.com/office/drawing/2014/main" id="{31D1846F-CB1F-42C7-92B3-955254522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7414" name="Rectangle 5">
            <a:extLst>
              <a:ext uri="{FF2B5EF4-FFF2-40B4-BE49-F238E27FC236}">
                <a16:creationId xmlns:a16="http://schemas.microsoft.com/office/drawing/2014/main" id="{91484EED-98D5-4F41-9AFC-386EDB5BF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7415" name="Rectangle 6">
            <a:extLst>
              <a:ext uri="{FF2B5EF4-FFF2-40B4-BE49-F238E27FC236}">
                <a16:creationId xmlns:a16="http://schemas.microsoft.com/office/drawing/2014/main" id="{943FFD81-774A-48D3-9836-8AACBC3E6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9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sp>
        <p:nvSpPr>
          <p:cNvPr id="17416" name="Rectangle 7">
            <a:extLst>
              <a:ext uri="{FF2B5EF4-FFF2-40B4-BE49-F238E27FC236}">
                <a16:creationId xmlns:a16="http://schemas.microsoft.com/office/drawing/2014/main" id="{C3248589-69F3-4551-92E8-01510162E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pic>
        <p:nvPicPr>
          <p:cNvPr id="17417" name="Picture 8">
            <a:extLst>
              <a:ext uri="{FF2B5EF4-FFF2-40B4-BE49-F238E27FC236}">
                <a16:creationId xmlns:a16="http://schemas.microsoft.com/office/drawing/2014/main" id="{7C23ED58-516A-4F75-BCEC-D29A8F53B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52513"/>
            <a:ext cx="3960812" cy="247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9">
            <a:extLst>
              <a:ext uri="{FF2B5EF4-FFF2-40B4-BE49-F238E27FC236}">
                <a16:creationId xmlns:a16="http://schemas.microsoft.com/office/drawing/2014/main" id="{FA0B4B3B-371C-4F26-A443-B712AD173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933825"/>
            <a:ext cx="5040312" cy="17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797F894C-5289-4E97-AE0C-71F36D0C0E8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A92B3109-65B4-4241-8AA3-1714B84DF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9766DCE7-4F0D-4007-B2EC-055C1F4499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BD48254-B8BF-4F31-97A2-837F2B09D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6CC48C9D-7FA4-42AF-9DEE-5742766A9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ตัวแทนหมายเลขภาพนิ่ง 5">
            <a:extLst>
              <a:ext uri="{FF2B5EF4-FFF2-40B4-BE49-F238E27FC236}">
                <a16:creationId xmlns:a16="http://schemas.microsoft.com/office/drawing/2014/main" id="{ED79F6BD-153B-4C8F-A064-C3B3E5169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981F11-E170-4B62-8C31-5EB67836D28C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th-TH" altLang="th-TH" sz="1400"/>
          </a:p>
        </p:txBody>
      </p:sp>
      <p:graphicFrame>
        <p:nvGraphicFramePr>
          <p:cNvPr id="18436" name="วัตถุ 1">
            <a:extLst>
              <a:ext uri="{FF2B5EF4-FFF2-40B4-BE49-F238E27FC236}">
                <a16:creationId xmlns:a16="http://schemas.microsoft.com/office/drawing/2014/main" id="{E4E1CEC0-54B2-40E2-A1D5-0466E39369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258327"/>
              </p:ext>
            </p:extLst>
          </p:nvPr>
        </p:nvGraphicFramePr>
        <p:xfrm>
          <a:off x="1836615" y="1988429"/>
          <a:ext cx="5016500" cy="314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Visio" r:id="rId3" imgW="2935607" imgH="1802077" progId="Visio.Drawing.11">
                  <p:embed/>
                </p:oleObj>
              </mc:Choice>
              <mc:Fallback>
                <p:oleObj name="Visio" r:id="rId3" imgW="2935607" imgH="1802077" progId="Visio.Drawing.11">
                  <p:embed/>
                  <p:pic>
                    <p:nvPicPr>
                      <p:cNvPr id="18436" name="วัตถุ 1">
                        <a:extLst>
                          <a:ext uri="{FF2B5EF4-FFF2-40B4-BE49-F238E27FC236}">
                            <a16:creationId xmlns:a16="http://schemas.microsoft.com/office/drawing/2014/main" id="{E4E1CEC0-54B2-40E2-A1D5-0466E39369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615" y="1988429"/>
                        <a:ext cx="5016500" cy="314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72EFD224-E4ED-4BBD-AAFA-E67B77D2D66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BA12E901-1974-4545-929B-A34223E85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10AB01F7-904A-41D5-BD92-6C11594B0D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0F46AE92-FAD0-450A-8D48-B1473ACFF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วงจรเรกกู</a:t>
                </a:r>
                <a:r>
                  <a:rPr lang="th-TH" altLang="th-TH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เลเต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(</a:t>
                </a:r>
                <a:r>
                  <a:rPr lang="en-US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Regulator Circuit</a:t>
                </a:r>
                <a:r>
                  <a:rPr lang="th-TH" altLang="th-TH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)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778D86CF-279C-4CF0-BE07-77D7CFEB20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B8F54E3B-7CD8-4042-9426-81FB61558B23}"/>
              </a:ext>
            </a:extLst>
          </p:cNvPr>
          <p:cNvSpPr/>
          <p:nvPr/>
        </p:nvSpPr>
        <p:spPr>
          <a:xfrm>
            <a:off x="971550" y="1164077"/>
            <a:ext cx="3491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ให้นักเรียนออกแบบวงจร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แทนหมายเลขภาพนิ่ง 5">
            <a:extLst>
              <a:ext uri="{FF2B5EF4-FFF2-40B4-BE49-F238E27FC236}">
                <a16:creationId xmlns:a16="http://schemas.microsoft.com/office/drawing/2014/main" id="{9320C277-BCE1-45D5-9305-E77798FCD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3FF1F1-02FF-4EEF-9775-51DCD7E07A30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th-TH" altLang="th-TH" sz="1400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AEBB717-2A92-493C-BC84-78E5E7238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554" y="2100025"/>
            <a:ext cx="801213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43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43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43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43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43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43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43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43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43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Positive regulator 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อร์ไฟบวก)</a:t>
            </a: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Negative regulator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อร์ไฟลบ)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Adjustable output voltage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alt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อร์ แบบปรับค่าได้)</a:t>
            </a: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34C4CF50-9A37-403A-881E-F79A5526B50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07AA9B3C-20B2-4305-9DB3-E241454DA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96E957BD-EFD6-4D02-957E-F2E7E28540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3F533C91-2B1E-498D-BAA6-087FC70385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CD00F14B-D775-4D6A-A4E1-296003815F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5" name="Object 4">
            <a:extLst>
              <a:ext uri="{FF2B5EF4-FFF2-40B4-BE49-F238E27FC236}">
                <a16:creationId xmlns:a16="http://schemas.microsoft.com/office/drawing/2014/main" id="{F9440F8B-76C0-4CC7-90F4-68E3CDFC1C9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249906"/>
              </p:ext>
            </p:extLst>
          </p:nvPr>
        </p:nvGraphicFramePr>
        <p:xfrm>
          <a:off x="1516856" y="1882775"/>
          <a:ext cx="6110288" cy="309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Visio" r:id="rId3" imgW="3625232" imgH="1834521" progId="Visio.Drawing.11">
                  <p:embed/>
                </p:oleObj>
              </mc:Choice>
              <mc:Fallback>
                <p:oleObj name="Visio" r:id="rId3" imgW="3625232" imgH="1834521" progId="Visio.Drawing.11">
                  <p:embed/>
                  <p:pic>
                    <p:nvPicPr>
                      <p:cNvPr id="20485" name="Object 4">
                        <a:extLst>
                          <a:ext uri="{FF2B5EF4-FFF2-40B4-BE49-F238E27FC236}">
                            <a16:creationId xmlns:a16="http://schemas.microsoft.com/office/drawing/2014/main" id="{F9440F8B-76C0-4CC7-90F4-68E3CDFC1C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856" y="1882775"/>
                        <a:ext cx="6110288" cy="3092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" name="ตัวแทนหมายเลขภาพนิ่ง 5">
            <a:extLst>
              <a:ext uri="{FF2B5EF4-FFF2-40B4-BE49-F238E27FC236}">
                <a16:creationId xmlns:a16="http://schemas.microsoft.com/office/drawing/2014/main" id="{00301DB8-F12D-46B0-87D7-1A5671F6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7F0666-13B1-4E5B-8BA8-2D5A4D3F3893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th-TH" altLang="th-TH" sz="1400"/>
          </a:p>
        </p:txBody>
      </p:sp>
      <p:sp>
        <p:nvSpPr>
          <p:cNvPr id="20484" name="WordArt 3">
            <a:extLst>
              <a:ext uri="{FF2B5EF4-FFF2-40B4-BE49-F238E27FC236}">
                <a16:creationId xmlns:a16="http://schemas.microsoft.com/office/drawing/2014/main" id="{36B11543-D774-4965-AE05-299185A4EFF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62855" y="1162276"/>
            <a:ext cx="3224407" cy="62432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/>
          <a:lstStyle/>
          <a:p>
            <a:pPr algn="ctr"/>
            <a:r>
              <a:rPr lang="th-TH" sz="3200" b="1" kern="10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sz="3200" b="1" kern="1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sz="3200" b="1" kern="10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sz="3200" b="1" kern="1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อร์ ชนิดไฟบวก </a:t>
            </a:r>
          </a:p>
        </p:txBody>
      </p:sp>
      <p:pic>
        <p:nvPicPr>
          <p:cNvPr id="20486" name="Picture 5">
            <a:extLst>
              <a:ext uri="{FF2B5EF4-FFF2-40B4-BE49-F238E27FC236}">
                <a16:creationId xmlns:a16="http://schemas.microsoft.com/office/drawing/2014/main" id="{15A4D1B6-352D-4A09-9899-9DFA774A4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4" y="4356099"/>
            <a:ext cx="22193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5">
            <a:extLst>
              <a:ext uri="{FF2B5EF4-FFF2-40B4-BE49-F238E27FC236}">
                <a16:creationId xmlns:a16="http://schemas.microsoft.com/office/drawing/2014/main" id="{1A436614-1D32-462E-B5C6-A0B37517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712" y="4508498"/>
            <a:ext cx="176847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2ADFC738-A839-4311-836F-FAB3B95E30A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F387309F-E64F-46C7-A2EF-53C9EA907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BF272C4D-A1B6-4129-B6BA-014A679DD6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D1457B63-E914-41ED-AA0B-8A193B1DE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DDFE0134-96A4-4465-A47F-C45EB851DD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25" name="Group 45">
            <a:extLst>
              <a:ext uri="{FF2B5EF4-FFF2-40B4-BE49-F238E27FC236}">
                <a16:creationId xmlns:a16="http://schemas.microsoft.com/office/drawing/2014/main" id="{BD3CCF4E-64CE-47A0-906B-A0775B515F80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664079"/>
        </p:xfrm>
        <a:graphic>
          <a:graphicData uri="http://schemas.openxmlformats.org/drawingml/2006/table">
            <a:tbl>
              <a:tblPr/>
              <a:tblGrid>
                <a:gridCol w="237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5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รหัส 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IC 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แรงดันเอาท์พุต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 (V)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แรงดันอินพุตต่ำสุด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 (Vi)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7805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7.3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7806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6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8.35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7808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10.5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7810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10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12.5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7812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12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14.6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7815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17.7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7818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18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21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7824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24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27.1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506" name="ตัวแทนหมายเลขภาพนิ่ง 5">
            <a:extLst>
              <a:ext uri="{FF2B5EF4-FFF2-40B4-BE49-F238E27FC236}">
                <a16:creationId xmlns:a16="http://schemas.microsoft.com/office/drawing/2014/main" id="{23D5BD5E-7E44-4D7C-8566-D78ED1C11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5EF90E-330B-40DE-AA32-C6096919B46B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th-TH" altLang="th-TH" sz="1400"/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6D82B1D8-E2C9-4CE7-A1B3-53434CEE18B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C3B52406-BD19-46C2-9F78-26F246D9F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392A38F7-19FC-4C77-B858-79F6802942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0EFA69E7-A476-4714-983D-F1E4FC837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F2D6F79A-C02B-43F9-A194-4C0E450F5B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3" name="Object 4">
            <a:extLst>
              <a:ext uri="{FF2B5EF4-FFF2-40B4-BE49-F238E27FC236}">
                <a16:creationId xmlns:a16="http://schemas.microsoft.com/office/drawing/2014/main" id="{62C0335F-A2EF-401E-AE31-27B18A2CFD3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3975080"/>
              </p:ext>
            </p:extLst>
          </p:nvPr>
        </p:nvGraphicFramePr>
        <p:xfrm>
          <a:off x="1445553" y="1999172"/>
          <a:ext cx="6518275" cy="335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Visio" r:id="rId3" imgW="3561870" imgH="1834469" progId="Visio.Drawing.11">
                  <p:embed/>
                </p:oleObj>
              </mc:Choice>
              <mc:Fallback>
                <p:oleObj name="Visio" r:id="rId3" imgW="3561870" imgH="1834469" progId="Visio.Drawing.11">
                  <p:embed/>
                  <p:pic>
                    <p:nvPicPr>
                      <p:cNvPr id="22533" name="Object 4">
                        <a:extLst>
                          <a:ext uri="{FF2B5EF4-FFF2-40B4-BE49-F238E27FC236}">
                            <a16:creationId xmlns:a16="http://schemas.microsoft.com/office/drawing/2014/main" id="{62C0335F-A2EF-401E-AE31-27B18A2CFD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5553" y="1999172"/>
                        <a:ext cx="6518275" cy="3357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0" name="ตัวแทนหมายเลขภาพนิ่ง 5">
            <a:extLst>
              <a:ext uri="{FF2B5EF4-FFF2-40B4-BE49-F238E27FC236}">
                <a16:creationId xmlns:a16="http://schemas.microsoft.com/office/drawing/2014/main" id="{08F43DCD-6650-4926-9472-304B236EB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540B62-1A19-4902-BB9C-883B27045CA0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th-TH" altLang="th-TH" sz="1400"/>
          </a:p>
        </p:txBody>
      </p:sp>
      <p:sp>
        <p:nvSpPr>
          <p:cNvPr id="22532" name="WordArt 3">
            <a:extLst>
              <a:ext uri="{FF2B5EF4-FFF2-40B4-BE49-F238E27FC236}">
                <a16:creationId xmlns:a16="http://schemas.microsoft.com/office/drawing/2014/main" id="{8E5A335A-E97B-4201-9DA0-A2215B2BD76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27088" y="1196975"/>
            <a:ext cx="2661700" cy="533351"/>
          </a:xfrm>
          <a:prstGeom prst="rect">
            <a:avLst/>
          </a:prstGeom>
          <a:solidFill>
            <a:srgbClr val="FFFF00"/>
          </a:solidFill>
        </p:spPr>
        <p:txBody>
          <a:bodyPr wrap="none" fromWordArt="1"/>
          <a:lstStyle/>
          <a:p>
            <a:pPr algn="ctr"/>
            <a:r>
              <a:rPr lang="th-TH" sz="3200" kern="1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เร็ก</a:t>
            </a:r>
            <a:r>
              <a:rPr lang="th-TH" sz="3200" kern="1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กู</a:t>
            </a:r>
            <a:r>
              <a:rPr lang="th-TH" sz="3200" kern="1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sz="3200" kern="1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 ชนิดไฟลบ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8866A885-6584-43DC-8543-A565FDAA125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8EEAEB7E-C232-409D-8CCB-8A3AB8317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90C5291C-8F69-4147-99F7-3716BD6833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34F67550-4618-4193-825E-52468EAFA9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9419626F-5EE2-4D4D-8BE0-8D51748A0B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E53F621-A98A-4705-A574-D456B376B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813" y="4079925"/>
            <a:ext cx="2000250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Group 3">
            <a:extLst>
              <a:ext uri="{FF2B5EF4-FFF2-40B4-BE49-F238E27FC236}">
                <a16:creationId xmlns:a16="http://schemas.microsoft.com/office/drawing/2014/main" id="{72D944D8-06AD-4008-A4F8-2C3BEEB2AE6E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664079"/>
        </p:xfrm>
        <a:graphic>
          <a:graphicData uri="http://schemas.openxmlformats.org/drawingml/2006/table">
            <a:tbl>
              <a:tblPr/>
              <a:tblGrid>
                <a:gridCol w="2290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2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รหัส 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IC 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แรงดันเอาท์พุต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 (V)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แรงดันอินพุตต่ำสุด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 (Vi)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7905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-7.3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7906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-6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-8.35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7908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-10.5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7910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-10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-12.5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7912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-12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-14.6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7915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-15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-17.7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7918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-18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-21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7924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-24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Cordia New" pitchFamily="34" charset="-34"/>
                        </a:rPr>
                        <a:t>-27.1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Cordia New" pitchFamily="34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554" name="ตัวแทนหมายเลขภาพนิ่ง 5">
            <a:extLst>
              <a:ext uri="{FF2B5EF4-FFF2-40B4-BE49-F238E27FC236}">
                <a16:creationId xmlns:a16="http://schemas.microsoft.com/office/drawing/2014/main" id="{8897DBAC-73CB-4B36-939D-4C0DA715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4D686E-27E2-4965-81A8-0B597D0FE9A9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th-TH" altLang="th-TH" sz="1400"/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6DB2F76E-E4D6-4998-B6F6-989971C06E53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1D80090A-1FD8-4E81-992C-017E1D125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E4233B5C-9513-4582-9F91-D25976FC45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51CE0B2D-DD53-48AC-B01B-0223168C3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D7B0B7DE-15EC-4E4C-B319-083CEBBDC2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ตัวแทนหมายเลขภาพนิ่ง 5">
            <a:extLst>
              <a:ext uri="{FF2B5EF4-FFF2-40B4-BE49-F238E27FC236}">
                <a16:creationId xmlns:a16="http://schemas.microsoft.com/office/drawing/2014/main" id="{E86B7893-1FE6-4F89-A6DC-39EAE9BE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7E7F4B-57D7-480F-B4A0-BBE484435F17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th-TH" altLang="th-TH" sz="1400"/>
          </a:p>
        </p:txBody>
      </p:sp>
      <p:sp>
        <p:nvSpPr>
          <p:cNvPr id="24580" name="WordArt 3">
            <a:extLst>
              <a:ext uri="{FF2B5EF4-FFF2-40B4-BE49-F238E27FC236}">
                <a16:creationId xmlns:a16="http://schemas.microsoft.com/office/drawing/2014/main" id="{C720228E-485C-4CC7-8413-DFAC5BD75B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4214" y="1196975"/>
            <a:ext cx="3114064" cy="561487"/>
          </a:xfrm>
          <a:prstGeom prst="rect">
            <a:avLst/>
          </a:prstGeom>
          <a:solidFill>
            <a:srgbClr val="FFFF00"/>
          </a:solidFill>
        </p:spPr>
        <p:txBody>
          <a:bodyPr wrap="none" fromWordArt="1"/>
          <a:lstStyle/>
          <a:p>
            <a:pPr algn="ctr"/>
            <a:r>
              <a:rPr lang="th-TH" sz="3200" b="1" kern="1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เรกกู</a:t>
            </a:r>
            <a:r>
              <a:rPr lang="th-TH" sz="3200" b="1" kern="1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เลเต</a:t>
            </a:r>
            <a:r>
              <a:rPr lang="th-TH" sz="3200" b="1" kern="1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 แบบปรับค่าได้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94478384-F8F5-47CC-BA46-37FF8DA6E5D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C1B19B1A-7C34-4FC5-BAA4-FB5F6AC70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786FF918-5BEE-48F3-9230-1C4F4E9F8B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63DD3D24-FEC7-49CF-8856-8C69C9C2A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B911E2BB-7A84-45AA-9933-2CFA5BD435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aphicFrame>
        <p:nvGraphicFramePr>
          <p:cNvPr id="15" name="Object 4">
            <a:extLst>
              <a:ext uri="{FF2B5EF4-FFF2-40B4-BE49-F238E27FC236}">
                <a16:creationId xmlns:a16="http://schemas.microsoft.com/office/drawing/2014/main" id="{7935856B-497F-46CF-8F37-ACB7667B6A53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625467"/>
              </p:ext>
            </p:extLst>
          </p:nvPr>
        </p:nvGraphicFramePr>
        <p:xfrm>
          <a:off x="457200" y="1788147"/>
          <a:ext cx="6248400" cy="379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Visio" r:id="rId4" imgW="3295708" imgH="2000208" progId="Visio.Drawing.11">
                  <p:embed/>
                </p:oleObj>
              </mc:Choice>
              <mc:Fallback>
                <p:oleObj name="Visio" r:id="rId4" imgW="3295708" imgH="2000208" progId="Visio.Drawing.11">
                  <p:embed/>
                  <p:pic>
                    <p:nvPicPr>
                      <p:cNvPr id="31746" name="Object 4">
                        <a:extLst>
                          <a:ext uri="{FF2B5EF4-FFF2-40B4-BE49-F238E27FC236}">
                            <a16:creationId xmlns:a16="http://schemas.microsoft.com/office/drawing/2014/main" id="{6D377886-DA89-4EA7-89B2-FAD4FC938A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788147"/>
                        <a:ext cx="6248400" cy="3792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รูปภาพ 3">
            <a:extLst>
              <a:ext uri="{FF2B5EF4-FFF2-40B4-BE49-F238E27FC236}">
                <a16:creationId xmlns:a16="http://schemas.microsoft.com/office/drawing/2014/main" id="{7DFBB34B-4CC9-42E7-9C97-FD7BD7DAF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382" y="1941855"/>
            <a:ext cx="1513235" cy="2974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สี่เหลี่ยมผืนผ้า 16">
                <a:extLst>
                  <a:ext uri="{FF2B5EF4-FFF2-40B4-BE49-F238E27FC236}">
                    <a16:creationId xmlns:a16="http://schemas.microsoft.com/office/drawing/2014/main" id="{84257E2C-E18E-412A-8255-032A36D0C62E}"/>
                  </a:ext>
                </a:extLst>
              </p:cNvPr>
              <p:cNvSpPr/>
              <p:nvPr/>
            </p:nvSpPr>
            <p:spPr>
              <a:xfrm>
                <a:off x="1631057" y="5313805"/>
                <a:ext cx="5239961" cy="969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V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    =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V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  <m:t>𝑟𝑒𝑓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(</m:t>
                      </m:r>
                      <m:r>
                        <a:rPr lang="en-US" i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TH SarabunPSK" panose="020B0500040200020003" pitchFamily="34" charset="-3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TH SarabunPSK" panose="020B0500040200020003" pitchFamily="34" charset="-3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)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 </m:t>
                      </m:r>
                      <m:r>
                        <a:rPr lang="en-US" i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adj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R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th-TH" dirty="0"/>
              </a:p>
            </p:txBody>
          </p:sp>
        </mc:Choice>
        <mc:Fallback>
          <p:sp>
            <p:nvSpPr>
              <p:cNvPr id="17" name="สี่เหลี่ยมผืนผ้า 16">
                <a:extLst>
                  <a:ext uri="{FF2B5EF4-FFF2-40B4-BE49-F238E27FC236}">
                    <a16:creationId xmlns:a16="http://schemas.microsoft.com/office/drawing/2014/main" id="{84257E2C-E18E-412A-8255-032A36D0C6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057" y="5313805"/>
                <a:ext cx="5239961" cy="9694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ตัวแทนหมายเลขภาพนิ่ง 5">
            <a:extLst>
              <a:ext uri="{FF2B5EF4-FFF2-40B4-BE49-F238E27FC236}">
                <a16:creationId xmlns:a16="http://schemas.microsoft.com/office/drawing/2014/main" id="{BBA06E4B-58A4-40BA-AD45-FB03A2DE5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5FB6CA-7171-47AE-85FB-3DCD3AA23584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th-TH" altLang="th-TH" sz="1400"/>
          </a:p>
        </p:txBody>
      </p:sp>
      <p:sp>
        <p:nvSpPr>
          <p:cNvPr id="25603" name="Rectangle 9">
            <a:extLst>
              <a:ext uri="{FF2B5EF4-FFF2-40B4-BE49-F238E27FC236}">
                <a16:creationId xmlns:a16="http://schemas.microsoft.com/office/drawing/2014/main" id="{1C287154-5A31-4E4E-B7E0-ADD2B971B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221163"/>
            <a:ext cx="6264275" cy="158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5605" name="Object 3">
            <a:extLst>
              <a:ext uri="{FF2B5EF4-FFF2-40B4-BE49-F238E27FC236}">
                <a16:creationId xmlns:a16="http://schemas.microsoft.com/office/drawing/2014/main" id="{649EAAF4-00EB-4EDE-920D-BBA759D5F6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5375" y="3213100"/>
          <a:ext cx="1963738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3" imgW="1040948" imgH="431613" progId="Equation.3">
                  <p:embed/>
                </p:oleObj>
              </mc:Choice>
              <mc:Fallback>
                <p:oleObj name="Equation" r:id="rId3" imgW="1040948" imgH="431613" progId="Equation.3">
                  <p:embed/>
                  <p:pic>
                    <p:nvPicPr>
                      <p:cNvPr id="25605" name="Object 3">
                        <a:extLst>
                          <a:ext uri="{FF2B5EF4-FFF2-40B4-BE49-F238E27FC236}">
                            <a16:creationId xmlns:a16="http://schemas.microsoft.com/office/drawing/2014/main" id="{649EAAF4-00EB-4EDE-920D-BBA759D5F6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3213100"/>
                        <a:ext cx="1963738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4">
            <a:extLst>
              <a:ext uri="{FF2B5EF4-FFF2-40B4-BE49-F238E27FC236}">
                <a16:creationId xmlns:a16="http://schemas.microsoft.com/office/drawing/2014/main" id="{9F54B615-86E2-430C-A52A-8881F2CF24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7538" y="4365625"/>
          <a:ext cx="124460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5" imgW="545863" imgH="482391" progId="Equation.3">
                  <p:embed/>
                </p:oleObj>
              </mc:Choice>
              <mc:Fallback>
                <p:oleObj name="Equation" r:id="rId5" imgW="545863" imgH="482391" progId="Equation.3">
                  <p:embed/>
                  <p:pic>
                    <p:nvPicPr>
                      <p:cNvPr id="25606" name="Object 4">
                        <a:extLst>
                          <a:ext uri="{FF2B5EF4-FFF2-40B4-BE49-F238E27FC236}">
                            <a16:creationId xmlns:a16="http://schemas.microsoft.com/office/drawing/2014/main" id="{9F54B615-86E2-430C-A52A-8881F2CF24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365625"/>
                        <a:ext cx="1244600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Rectangle 5">
            <a:extLst>
              <a:ext uri="{FF2B5EF4-FFF2-40B4-BE49-F238E27FC236}">
                <a16:creationId xmlns:a16="http://schemas.microsoft.com/office/drawing/2014/main" id="{C4F46847-4C91-469E-9469-7FD5C62FF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1341438"/>
            <a:ext cx="6480175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	V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L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	=   I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1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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1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+  (I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1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+I</a:t>
            </a:r>
            <a:r>
              <a:rPr lang="en-US" altLang="th-TH" baseline="-25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adj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) 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>
              <a:cs typeface="Cordia New" panose="020B0304020202020204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	=   I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1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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(R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1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+R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2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)  + I</a:t>
            </a:r>
            <a:r>
              <a:rPr lang="en-US" altLang="th-TH" baseline="-25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adj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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h-TH">
              <a:ea typeface="Cordia New" panose="020B0304020202020204" pitchFamily="34" charset="-34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		= </a:t>
            </a:r>
          </a:p>
        </p:txBody>
      </p:sp>
      <p:sp>
        <p:nvSpPr>
          <p:cNvPr id="25608" name="Rectangle 6">
            <a:extLst>
              <a:ext uri="{FF2B5EF4-FFF2-40B4-BE49-F238E27FC236}">
                <a16:creationId xmlns:a16="http://schemas.microsoft.com/office/drawing/2014/main" id="{3ECF0BC7-B378-47EC-AA70-3EFDD9616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284538"/>
            <a:ext cx="16637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  + I</a:t>
            </a:r>
            <a:r>
              <a:rPr lang="en-US" altLang="th-TH" baseline="-25000">
                <a:latin typeface="Angsana New" panose="02020603050405020304" pitchFamily="18" charset="-34"/>
                <a:cs typeface="Cordia New" panose="020B0304020202020204" pitchFamily="34" charset="-34"/>
              </a:rPr>
              <a:t>adj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</a:t>
            </a:r>
            <a:r>
              <a:rPr lang="en-US" altLang="th-TH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2</a:t>
            </a:r>
            <a:endParaRPr lang="en-US" altLang="th-TH">
              <a:cs typeface="Cordia New" panose="020B0304020202020204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h-TH">
              <a:latin typeface="Angsana New" panose="02020603050405020304" pitchFamily="18" charset="-34"/>
              <a:cs typeface="Cordia New" panose="020B03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25609" name="Rectangle 7">
            <a:extLst>
              <a:ext uri="{FF2B5EF4-FFF2-40B4-BE49-F238E27FC236}">
                <a16:creationId xmlns:a16="http://schemas.microsoft.com/office/drawing/2014/main" id="{F3341051-D30C-4588-A47C-C5D9A35F9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005263"/>
            <a:ext cx="33115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  <a:endParaRPr lang="en-US" altLang="th-TH" sz="3600">
              <a:cs typeface="Cordia New" panose="020B0304020202020204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V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</a:rPr>
              <a:t>L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         =  Vref. 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</a:t>
            </a:r>
          </a:p>
        </p:txBody>
      </p:sp>
      <p:sp>
        <p:nvSpPr>
          <p:cNvPr id="25610" name="Rectangle 8">
            <a:extLst>
              <a:ext uri="{FF2B5EF4-FFF2-40B4-BE49-F238E27FC236}">
                <a16:creationId xmlns:a16="http://schemas.microsoft.com/office/drawing/2014/main" id="{14ADC08E-7318-41FF-B040-2C663FA90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338" y="4581525"/>
            <a:ext cx="1266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 + I</a:t>
            </a:r>
            <a:r>
              <a:rPr lang="en-US" altLang="th-TH" sz="3600" baseline="-25000">
                <a:latin typeface="Angsana New" panose="02020603050405020304" pitchFamily="18" charset="-34"/>
                <a:cs typeface="Cordia New" panose="020B0304020202020204" pitchFamily="34" charset="-34"/>
              </a:rPr>
              <a:t>adj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</a:t>
            </a: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2</a:t>
            </a:r>
            <a:endParaRPr lang="en-US" altLang="th-TH" sz="3600">
              <a:latin typeface="Angsana New" panose="02020603050405020304" pitchFamily="18" charset="-34"/>
              <a:cs typeface="Cordia New" panose="020B0304020202020204" pitchFamily="34" charset="-34"/>
              <a:sym typeface="Symbol" panose="05050102010706020507" pitchFamily="18" charset="2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39E01691-6CD9-4834-A7DB-817A919E7D2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1EEB2288-77EF-472B-835C-9AA0B7FEF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76D41618-2D67-42F3-8F4F-7B63E73A04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495DF20A-FCC5-4AFE-BE61-16FAA8092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44CFD859-06EC-4ADF-9E89-CA0CF367BD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4">
            <a:extLst>
              <a:ext uri="{FF2B5EF4-FFF2-40B4-BE49-F238E27FC236}">
                <a16:creationId xmlns:a16="http://schemas.microsoft.com/office/drawing/2014/main" id="{6D377886-DA89-4EA7-89B2-FAD4FC938A72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457200" y="1646889"/>
          <a:ext cx="6667500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Visio" r:id="rId4" imgW="3514630" imgH="2000208" progId="Visio.Drawing.11">
                  <p:embed/>
                </p:oleObj>
              </mc:Choice>
              <mc:Fallback>
                <p:oleObj name="Visio" r:id="rId4" imgW="3514630" imgH="2000208" progId="Visio.Drawing.11">
                  <p:embed/>
                  <p:pic>
                    <p:nvPicPr>
                      <p:cNvPr id="31746" name="Object 4">
                        <a:extLst>
                          <a:ext uri="{FF2B5EF4-FFF2-40B4-BE49-F238E27FC236}">
                            <a16:creationId xmlns:a16="http://schemas.microsoft.com/office/drawing/2014/main" id="{6D377886-DA89-4EA7-89B2-FAD4FC938A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46889"/>
                        <a:ext cx="6667500" cy="37941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ตัวแทนหมายเลขภาพนิ่ง 5">
            <a:extLst>
              <a:ext uri="{FF2B5EF4-FFF2-40B4-BE49-F238E27FC236}">
                <a16:creationId xmlns:a16="http://schemas.microsoft.com/office/drawing/2014/main" id="{CB3717F2-B6FA-40D1-9595-5F6ABBE61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918D8F-73E3-40DD-803C-74DF8D9BA8FD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th-TH" altLang="th-TH" sz="1400"/>
          </a:p>
        </p:txBody>
      </p:sp>
      <p:sp>
        <p:nvSpPr>
          <p:cNvPr id="31749" name="WordArt 3">
            <a:extLst>
              <a:ext uri="{FF2B5EF4-FFF2-40B4-BE49-F238E27FC236}">
                <a16:creationId xmlns:a16="http://schemas.microsoft.com/office/drawing/2014/main" id="{F47094F2-02D2-4C2C-AE85-457DDBB2F6E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57200" y="1139332"/>
            <a:ext cx="3088298" cy="606561"/>
          </a:xfrm>
          <a:prstGeom prst="rect">
            <a:avLst/>
          </a:prstGeom>
          <a:solidFill>
            <a:srgbClr val="FFFF00"/>
          </a:solidFill>
        </p:spPr>
        <p:txBody>
          <a:bodyPr wrap="none" fromWordArt="1"/>
          <a:lstStyle/>
          <a:p>
            <a:pPr algn="ctr"/>
            <a:r>
              <a:rPr lang="th-TH" sz="3200" b="1" kern="10" dirty="0">
                <a:solidFill>
                  <a:srgbClr val="032AEF"/>
                </a:solidFill>
                <a:latin typeface="TH SarabunPSK" panose="020B0500040200020003" pitchFamily="34" charset="-34"/>
                <a:ea typeface="+mj-cs"/>
                <a:cs typeface="TH SarabunPSK" panose="020B0500040200020003" pitchFamily="34" charset="-34"/>
              </a:rPr>
              <a:t>เรกกู</a:t>
            </a:r>
            <a:r>
              <a:rPr lang="th-TH" sz="3200" b="1" kern="10" dirty="0" err="1">
                <a:solidFill>
                  <a:srgbClr val="032AEF"/>
                </a:solidFill>
                <a:latin typeface="TH SarabunPSK" panose="020B0500040200020003" pitchFamily="34" charset="-34"/>
                <a:ea typeface="+mj-cs"/>
                <a:cs typeface="TH SarabunPSK" panose="020B0500040200020003" pitchFamily="34" charset="-34"/>
              </a:rPr>
              <a:t>เลเต</a:t>
            </a:r>
            <a:r>
              <a:rPr lang="th-TH" sz="3200" b="1" kern="10" dirty="0">
                <a:solidFill>
                  <a:srgbClr val="032AEF"/>
                </a:solidFill>
                <a:latin typeface="TH SarabunPSK" panose="020B0500040200020003" pitchFamily="34" charset="-34"/>
                <a:ea typeface="+mj-cs"/>
                <a:cs typeface="TH SarabunPSK" panose="020B0500040200020003" pitchFamily="34" charset="-34"/>
              </a:rPr>
              <a:t>อร์ ปรับค่าไฟลบ </a:t>
            </a:r>
          </a:p>
        </p:txBody>
      </p:sp>
      <p:pic>
        <p:nvPicPr>
          <p:cNvPr id="31753" name="รูปภาพ 4">
            <a:extLst>
              <a:ext uri="{FF2B5EF4-FFF2-40B4-BE49-F238E27FC236}">
                <a16:creationId xmlns:a16="http://schemas.microsoft.com/office/drawing/2014/main" id="{C97BC25D-E281-4593-AFEA-BEABEEEA5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44" y="2006203"/>
            <a:ext cx="1357312" cy="284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สี่เหลี่ยมผืนผ้า 6">
                <a:extLst>
                  <a:ext uri="{FF2B5EF4-FFF2-40B4-BE49-F238E27FC236}">
                    <a16:creationId xmlns:a16="http://schemas.microsoft.com/office/drawing/2014/main" id="{BB944080-2CF8-4264-B4C1-2287625FC576}"/>
                  </a:ext>
                </a:extLst>
              </p:cNvPr>
              <p:cNvSpPr/>
              <p:nvPr/>
            </p:nvSpPr>
            <p:spPr>
              <a:xfrm>
                <a:off x="1631057" y="5313805"/>
                <a:ext cx="5239961" cy="969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V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    =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V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  <m:t>𝑟𝑒𝑓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(</m:t>
                      </m:r>
                      <m:r>
                        <a:rPr lang="en-US" i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TH SarabunPSK" panose="020B0500040200020003" pitchFamily="34" charset="-3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TH SarabunPSK" panose="020B0500040200020003" pitchFamily="34" charset="-3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H SarabunPSK" panose="020B0500040200020003" pitchFamily="34" charset="-34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)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H SarabunPSK" panose="020B0500040200020003" pitchFamily="34" charset="-34"/>
                        </a:rPr>
                        <m:t> </m:t>
                      </m:r>
                      <m:r>
                        <a:rPr lang="en-US" i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adj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cs typeface="TH SarabunPSK" panose="020B0500040200020003" pitchFamily="34" charset="-3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R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H SarabunPSK" panose="020B0500040200020003" pitchFamily="34" charset="-34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th-TH" dirty="0"/>
              </a:p>
            </p:txBody>
          </p:sp>
        </mc:Choice>
        <mc:Fallback xmlns="">
          <p:sp>
            <p:nvSpPr>
              <p:cNvPr id="7" name="สี่เหลี่ยมผืนผ้า 6">
                <a:extLst>
                  <a:ext uri="{FF2B5EF4-FFF2-40B4-BE49-F238E27FC236}">
                    <a16:creationId xmlns:a16="http://schemas.microsoft.com/office/drawing/2014/main" id="{BB944080-2CF8-4264-B4C1-2287625FC5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057" y="5313805"/>
                <a:ext cx="5239961" cy="9694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AB206D7A-2C8F-4BC8-ABE7-D977B3AC7BB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B6EDA277-28FB-4510-9D69-92A7F1197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4D06CA-34BF-411B-BAF4-2260081AE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DD5198D-BC78-4EF4-8732-270A2DFFE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CF3181B-19C3-4D27-8F8F-F9D0146058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882934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ตัวแทนหมายเลขภาพนิ่ง 5">
            <a:extLst>
              <a:ext uri="{FF2B5EF4-FFF2-40B4-BE49-F238E27FC236}">
                <a16:creationId xmlns:a16="http://schemas.microsoft.com/office/drawing/2014/main" id="{9616D262-70B1-4BC2-B5FB-02DFAA68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F2A0C0-AA6A-4B14-8866-4F0A40E7C4DC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th-TH" altLang="th-TH" sz="1400"/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592B83C-AC35-4CFB-AD0B-58B0D0CAA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52705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th-TH" altLang="th-TH" sz="1800">
              <a:cs typeface="Cordia New" panose="020B0304020202020204" pitchFamily="34" charset="-34"/>
            </a:endParaRPr>
          </a:p>
        </p:txBody>
      </p:sp>
      <p:pic>
        <p:nvPicPr>
          <p:cNvPr id="32773" name="Picture 4">
            <a:extLst>
              <a:ext uri="{FF2B5EF4-FFF2-40B4-BE49-F238E27FC236}">
                <a16:creationId xmlns:a16="http://schemas.microsoft.com/office/drawing/2014/main" id="{06D4C4C1-9449-49FB-8D76-4C3EFCA6B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37" y="1250950"/>
            <a:ext cx="7335838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E1C9632C-9C3C-4664-A6B2-D66AFF2846F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329862E8-8E7C-446A-B57E-B56FECB9F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3236C3B4-79F9-4892-B322-CE42A0DBB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32F41419-5F26-4E02-9AE3-1886C49F8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3284D78F-E4DE-4248-8E09-03425E4B04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ตัวแทนหมายเลขภาพนิ่ง 5">
            <a:extLst>
              <a:ext uri="{FF2B5EF4-FFF2-40B4-BE49-F238E27FC236}">
                <a16:creationId xmlns:a16="http://schemas.microsoft.com/office/drawing/2014/main" id="{C197432E-50E9-40DE-B07E-1CBBCE37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9409FC-617F-43C4-8742-CE3682BA9304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th-TH" altLang="th-TH" sz="1400"/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4CD64DFD-0CB6-4177-A7C1-DE0B0AE76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85950"/>
            <a:ext cx="33618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th-TH" altLang="th-TH" sz="280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ค่าแรงดันของคาปาซิเตอร์ฟิลเตอร์</a:t>
            </a:r>
            <a:endParaRPr lang="en-US" altLang="th-TH" sz="2800" dirty="0">
              <a:solidFill>
                <a:srgbClr val="032AE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629" name="Rectangle 4">
            <a:extLst>
              <a:ext uri="{FF2B5EF4-FFF2-40B4-BE49-F238E27FC236}">
                <a16:creationId xmlns:a16="http://schemas.microsoft.com/office/drawing/2014/main" id="{693ABFEE-2BBD-4959-B0D0-70F5F08AE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6630" name="Object 5">
            <a:extLst>
              <a:ext uri="{FF2B5EF4-FFF2-40B4-BE49-F238E27FC236}">
                <a16:creationId xmlns:a16="http://schemas.microsoft.com/office/drawing/2014/main" id="{6DADDB10-BE2A-41A2-BAD0-66F3E636B2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420841"/>
              </p:ext>
            </p:extLst>
          </p:nvPr>
        </p:nvGraphicFramePr>
        <p:xfrm>
          <a:off x="250825" y="1655193"/>
          <a:ext cx="8497888" cy="374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Visio" r:id="rId4" imgW="4942347" imgH="2178904" progId="Visio.Drawing.11">
                  <p:embed/>
                </p:oleObj>
              </mc:Choice>
              <mc:Fallback>
                <p:oleObj name="Visio" r:id="rId4" imgW="4942347" imgH="2178904" progId="Visio.Drawing.11">
                  <p:embed/>
                  <p:pic>
                    <p:nvPicPr>
                      <p:cNvPr id="26630" name="Object 5">
                        <a:extLst>
                          <a:ext uri="{FF2B5EF4-FFF2-40B4-BE49-F238E27FC236}">
                            <a16:creationId xmlns:a16="http://schemas.microsoft.com/office/drawing/2014/main" id="{6DADDB10-BE2A-41A2-BAD0-66F3E636B2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655193"/>
                        <a:ext cx="8497888" cy="374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Rectangle 6">
            <a:extLst>
              <a:ext uri="{FF2B5EF4-FFF2-40B4-BE49-F238E27FC236}">
                <a16:creationId xmlns:a16="http://schemas.microsoft.com/office/drawing/2014/main" id="{55432355-B24E-4EA2-A707-873BF0CAC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4868863"/>
            <a:ext cx="3449638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</a:rPr>
              <a:t>Vdc	=   Vm   - Vr(peak)</a:t>
            </a:r>
          </a:p>
        </p:txBody>
      </p:sp>
      <p:sp>
        <p:nvSpPr>
          <p:cNvPr id="26632" name="Rectangle 7">
            <a:extLst>
              <a:ext uri="{FF2B5EF4-FFF2-40B4-BE49-F238E27FC236}">
                <a16:creationId xmlns:a16="http://schemas.microsoft.com/office/drawing/2014/main" id="{7649D1CA-BEBB-4BF4-9736-55D8BC2E4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5811838"/>
            <a:ext cx="4484687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</a:rPr>
              <a:t>Vdc(min)     =  Vm  -  2× Vr(peak) 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073C293C-BBC3-4388-A535-6B083B0ADE8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38C43BCD-9585-4C8D-9F30-6AA5098D0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2B2793D8-D03F-4FC8-BE1F-9ACDB9F44F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5B49FC6A-F834-44A7-84F3-6448B3B92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19E1C812-EA02-4439-9F97-226FA63DEA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ตัวแทนหมายเลขภาพนิ่ง 5">
            <a:extLst>
              <a:ext uri="{FF2B5EF4-FFF2-40B4-BE49-F238E27FC236}">
                <a16:creationId xmlns:a16="http://schemas.microsoft.com/office/drawing/2014/main" id="{FEC1B1DE-4F2C-472E-9C77-5CDCEE936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5737EB-3303-4C55-A0BC-172222047CAA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th-TH" altLang="th-TH" sz="1400"/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2D6A29BE-28CA-48D2-9794-3728531A05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9586172"/>
              </p:ext>
            </p:extLst>
          </p:nvPr>
        </p:nvGraphicFramePr>
        <p:xfrm>
          <a:off x="3924300" y="2535237"/>
          <a:ext cx="1295400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Equation" r:id="rId3" imgW="609600" imgH="419100" progId="Equation.3">
                  <p:embed/>
                </p:oleObj>
              </mc:Choice>
              <mc:Fallback>
                <p:oleObj name="Equation" r:id="rId3" imgW="609600" imgH="419100" progId="Equation.3">
                  <p:embed/>
                  <p:pic>
                    <p:nvPicPr>
                      <p:cNvPr id="28676" name="Object 4">
                        <a:extLst>
                          <a:ext uri="{FF2B5EF4-FFF2-40B4-BE49-F238E27FC236}">
                            <a16:creationId xmlns:a16="http://schemas.microsoft.com/office/drawing/2014/main" id="{2D6A29BE-28CA-48D2-9794-3728531A05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2535237"/>
                        <a:ext cx="1295400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>
            <a:extLst>
              <a:ext uri="{FF2B5EF4-FFF2-40B4-BE49-F238E27FC236}">
                <a16:creationId xmlns:a16="http://schemas.microsoft.com/office/drawing/2014/main" id="{899BAC20-EAED-4C42-8366-DD160AFB5F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188050"/>
              </p:ext>
            </p:extLst>
          </p:nvPr>
        </p:nvGraphicFramePr>
        <p:xfrm>
          <a:off x="6443663" y="2535237"/>
          <a:ext cx="94138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5" imgW="393529" imgH="418918" progId="Equation.3">
                  <p:embed/>
                </p:oleObj>
              </mc:Choice>
              <mc:Fallback>
                <p:oleObj name="Equation" r:id="rId5" imgW="393529" imgH="418918" progId="Equation.3">
                  <p:embed/>
                  <p:pic>
                    <p:nvPicPr>
                      <p:cNvPr id="28677" name="Object 5">
                        <a:extLst>
                          <a:ext uri="{FF2B5EF4-FFF2-40B4-BE49-F238E27FC236}">
                            <a16:creationId xmlns:a16="http://schemas.microsoft.com/office/drawing/2014/main" id="{899BAC20-EAED-4C42-8366-DD160AFB5F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535237"/>
                        <a:ext cx="941387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>
            <a:extLst>
              <a:ext uri="{FF2B5EF4-FFF2-40B4-BE49-F238E27FC236}">
                <a16:creationId xmlns:a16="http://schemas.microsoft.com/office/drawing/2014/main" id="{8298128B-C9D7-4B96-A3C2-983F9BCC4D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064675"/>
              </p:ext>
            </p:extLst>
          </p:nvPr>
        </p:nvGraphicFramePr>
        <p:xfrm>
          <a:off x="3995738" y="3687762"/>
          <a:ext cx="15128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Equation" r:id="rId7" imgW="647700" imgH="228600" progId="Equation.3">
                  <p:embed/>
                </p:oleObj>
              </mc:Choice>
              <mc:Fallback>
                <p:oleObj name="Equation" r:id="rId7" imgW="647700" imgH="228600" progId="Equation.3">
                  <p:embed/>
                  <p:pic>
                    <p:nvPicPr>
                      <p:cNvPr id="28678" name="Object 6">
                        <a:extLst>
                          <a:ext uri="{FF2B5EF4-FFF2-40B4-BE49-F238E27FC236}">
                            <a16:creationId xmlns:a16="http://schemas.microsoft.com/office/drawing/2014/main" id="{8298128B-C9D7-4B96-A3C2-983F9BCC4D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3687762"/>
                        <a:ext cx="15128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9">
            <a:extLst>
              <a:ext uri="{FF2B5EF4-FFF2-40B4-BE49-F238E27FC236}">
                <a16:creationId xmlns:a16="http://schemas.microsoft.com/office/drawing/2014/main" id="{F8173C49-5600-4D3E-9F78-08E02DDDE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2" y="1435825"/>
            <a:ext cx="534152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lang="th-TH" altLang="th-TH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ค่าแรงดันริบ</a:t>
            </a:r>
            <a:r>
              <a:rPr lang="th-TH" altLang="th-TH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เบิ้ลข</a:t>
            </a:r>
            <a:r>
              <a:rPr lang="th-TH" altLang="th-TH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องคาปาซิเตอร์ฟิลเตอร์</a:t>
            </a:r>
            <a:r>
              <a:rPr lang="en-US" altLang="th-TH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endParaRPr lang="th-TH" altLang="th-TH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 </a:t>
            </a:r>
            <a:r>
              <a:rPr lang="th-TH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		 </a:t>
            </a:r>
            <a:endParaRPr lang="en-US" altLang="th-TH" sz="3600" dirty="0">
              <a:ea typeface="Cordia New" panose="020B0304020202020204" pitchFamily="34" charset="-34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h-TH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       </a:t>
            </a:r>
            <a:r>
              <a:rPr lang="en-US" altLang="th-TH" sz="36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30000" dirty="0" err="1"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(rms) </a:t>
            </a:r>
            <a:r>
              <a:rPr lang="th-TH" altLang="th-TH" sz="3600" baseline="-30000" dirty="0">
                <a:latin typeface="Angsana New" panose="02020603050405020304" pitchFamily="18" charset="-34"/>
                <a:cs typeface="Cordia New" panose="020B0304020202020204" pitchFamily="34" charset="-34"/>
              </a:rPr>
              <a:t>         </a:t>
            </a:r>
            <a:r>
              <a:rPr lang="en-US" altLang="th-TH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=     </a:t>
            </a:r>
            <a:endParaRPr lang="en-US" altLang="th-TH" sz="3600" dirty="0">
              <a:cs typeface="Arial" panose="020B0604020202020204" pitchFamily="34" charset="0"/>
            </a:endParaRPr>
          </a:p>
        </p:txBody>
      </p:sp>
      <p:sp>
        <p:nvSpPr>
          <p:cNvPr id="28680" name="Rectangle 10">
            <a:extLst>
              <a:ext uri="{FF2B5EF4-FFF2-40B4-BE49-F238E27FC236}">
                <a16:creationId xmlns:a16="http://schemas.microsoft.com/office/drawing/2014/main" id="{2C3C15E3-2C73-47E6-B3B3-9E75A71B3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2679700"/>
            <a:ext cx="18716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= </a:t>
            </a:r>
            <a:endParaRPr lang="en-US" altLang="th-TH" sz="3600">
              <a:cs typeface="Cordia New" panose="020B0304020202020204" pitchFamily="34" charset="-34"/>
            </a:endParaRPr>
          </a:p>
        </p:txBody>
      </p:sp>
      <p:sp>
        <p:nvSpPr>
          <p:cNvPr id="28681" name="Rectangle 11">
            <a:extLst>
              <a:ext uri="{FF2B5EF4-FFF2-40B4-BE49-F238E27FC236}">
                <a16:creationId xmlns:a16="http://schemas.microsoft.com/office/drawing/2014/main" id="{26AA96F1-0760-43F1-91D4-2B9A01C31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687762"/>
            <a:ext cx="23352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 sz="3600">
                <a:latin typeface="Angsana New" panose="02020603050405020304" pitchFamily="18" charset="-34"/>
                <a:cs typeface="Cordia New" panose="020B0304020202020204" pitchFamily="34" charset="-34"/>
              </a:rPr>
              <a:t>Vr(peak)	=  </a:t>
            </a:r>
            <a:endParaRPr lang="en-US" altLang="th-TH" sz="3600">
              <a:cs typeface="Cordia New" panose="020B0304020202020204" pitchFamily="34" charset="-34"/>
            </a:endParaRPr>
          </a:p>
        </p:txBody>
      </p:sp>
      <p:sp>
        <p:nvSpPr>
          <p:cNvPr id="28682" name="Rectangle 13">
            <a:extLst>
              <a:ext uri="{FF2B5EF4-FFF2-40B4-BE49-F238E27FC236}">
                <a16:creationId xmlns:a16="http://schemas.microsoft.com/office/drawing/2014/main" id="{0F401569-4E03-4A17-878E-DFDE876D4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4881562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th-TH" altLang="th-TH" sz="1800">
              <a:cs typeface="Cordia New" panose="020B0304020202020204" pitchFamily="34" charset="-34"/>
            </a:endParaRPr>
          </a:p>
        </p:txBody>
      </p:sp>
      <p:grpSp>
        <p:nvGrpSpPr>
          <p:cNvPr id="28683" name="Group 14">
            <a:extLst>
              <a:ext uri="{FF2B5EF4-FFF2-40B4-BE49-F238E27FC236}">
                <a16:creationId xmlns:a16="http://schemas.microsoft.com/office/drawing/2014/main" id="{FE8AD1D8-69C7-40F5-A26F-E03B7CE28EFF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4552950"/>
            <a:ext cx="4932363" cy="1017587"/>
            <a:chOff x="1020" y="935"/>
            <a:chExt cx="3107" cy="641"/>
          </a:xfrm>
        </p:grpSpPr>
        <p:graphicFrame>
          <p:nvGraphicFramePr>
            <p:cNvPr id="28684" name="Object 15">
              <a:extLst>
                <a:ext uri="{FF2B5EF4-FFF2-40B4-BE49-F238E27FC236}">
                  <a16:creationId xmlns:a16="http://schemas.microsoft.com/office/drawing/2014/main" id="{DB2AABD6-35EF-495D-8A89-57AFDB33592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9" y="1026"/>
            <a:ext cx="1338" cy="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1" name="Microsoft Equation 3.0" r:id="rId9" imgW="1016000" imgH="419100" progId="Equation.3">
                    <p:embed/>
                  </p:oleObj>
                </mc:Choice>
                <mc:Fallback>
                  <p:oleObj name="Microsoft Equation 3.0" r:id="rId9" imgW="1016000" imgH="419100" progId="Equation.3">
                    <p:embed/>
                    <p:pic>
                      <p:nvPicPr>
                        <p:cNvPr id="28684" name="Object 15">
                          <a:extLst>
                            <a:ext uri="{FF2B5EF4-FFF2-40B4-BE49-F238E27FC236}">
                              <a16:creationId xmlns:a16="http://schemas.microsoft.com/office/drawing/2014/main" id="{DB2AABD6-35EF-495D-8A89-57AFDB33592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026"/>
                          <a:ext cx="1338" cy="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85" name="Rectangle 16">
              <a:extLst>
                <a:ext uri="{FF2B5EF4-FFF2-40B4-BE49-F238E27FC236}">
                  <a16:creationId xmlns:a16="http://schemas.microsoft.com/office/drawing/2014/main" id="{DB2C8348-B3A5-4643-A986-A8223B063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935"/>
              <a:ext cx="1922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41148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41148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                                                                                    </a:t>
              </a:r>
              <a:endParaRPr lang="en-US" altLang="th-TH" sz="1600">
                <a:cs typeface="Cordia New" panose="020B0304020202020204" pitchFamily="34" charset="-34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    V</a:t>
              </a:r>
              <a:r>
                <a:rPr lang="en-US" altLang="th-TH" sz="3600" baseline="-30000">
                  <a:latin typeface="Angsana New" panose="02020603050405020304" pitchFamily="18" charset="-34"/>
                  <a:cs typeface="Cordia New" panose="020B0304020202020204" pitchFamily="34" charset="-34"/>
                </a:rPr>
                <a:t>r</a:t>
              </a:r>
              <a:r>
                <a:rPr lang="en-US" altLang="th-TH" sz="3600">
                  <a:latin typeface="Angsana New" panose="02020603050405020304" pitchFamily="18" charset="-34"/>
                  <a:cs typeface="Cordia New" panose="020B0304020202020204" pitchFamily="34" charset="-34"/>
                </a:rPr>
                <a:t> ( rms )       =</a:t>
              </a:r>
              <a:r>
                <a:rPr lang="en-US" altLang="th-TH" sz="1600">
                  <a:cs typeface="Cordia New" panose="020B0304020202020204" pitchFamily="34" charset="-34"/>
                </a:rPr>
                <a:t>   </a:t>
              </a:r>
              <a:endParaRPr lang="en-US" altLang="th-TH" sz="2800"/>
            </a:p>
          </p:txBody>
        </p:sp>
      </p:grpSp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94D74054-8FFB-4C3B-8DCD-5DC536A31927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EA046B05-A86B-41F5-8AD3-266F756A9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2BEF3955-71B7-4F22-8FDE-6C03F9DB18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B795AF10-6A40-4247-BF10-9F363781D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0BB8444B-75F4-4E34-8273-8D96A9251F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6" name="Object 15">
            <a:extLst>
              <a:ext uri="{FF2B5EF4-FFF2-40B4-BE49-F238E27FC236}">
                <a16:creationId xmlns:a16="http://schemas.microsoft.com/office/drawing/2014/main" id="{59230582-050E-4CA7-8105-31E28822401C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633538" y="1484313"/>
          <a:ext cx="5226050" cy="217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Visio" r:id="rId3" imgW="3182718" imgH="1325291" progId="Visio.Drawing.11">
                  <p:embed/>
                </p:oleObj>
              </mc:Choice>
              <mc:Fallback>
                <p:oleObj name="Visio" r:id="rId3" imgW="3182718" imgH="1325291" progId="Visio.Drawing.11">
                  <p:embed/>
                  <p:pic>
                    <p:nvPicPr>
                      <p:cNvPr id="29706" name="Object 15">
                        <a:extLst>
                          <a:ext uri="{FF2B5EF4-FFF2-40B4-BE49-F238E27FC236}">
                            <a16:creationId xmlns:a16="http://schemas.microsoft.com/office/drawing/2014/main" id="{59230582-050E-4CA7-8105-31E2882240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1484313"/>
                        <a:ext cx="5226050" cy="217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8" name="ตัวแทนหมายเลขภาพนิ่ง 5">
            <a:extLst>
              <a:ext uri="{FF2B5EF4-FFF2-40B4-BE49-F238E27FC236}">
                <a16:creationId xmlns:a16="http://schemas.microsoft.com/office/drawing/2014/main" id="{65241267-7C44-45B6-BF42-6235203B2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423B88-5D07-4CCA-BCB0-680587BA5E46}" type="slidenum">
              <a:rPr lang="en-US" altLang="th-TH" sz="1400">
                <a:cs typeface="+mn-cs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th-TH" altLang="th-TH" sz="1400">
              <a:cs typeface="+mn-cs"/>
            </a:endParaRP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3BE9F682-F628-4F0D-BAB7-2F72125F5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14" y="1157777"/>
            <a:ext cx="87575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จากรูปจงวิเคราะห์การทำงานของ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+12 power  supply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ที่กระแส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load  400 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endParaRPr lang="en-US" altLang="th-TH" sz="28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9701" name="Object 6">
            <a:extLst>
              <a:ext uri="{FF2B5EF4-FFF2-40B4-BE49-F238E27FC236}">
                <a16:creationId xmlns:a16="http://schemas.microsoft.com/office/drawing/2014/main" id="{3C1A8EE5-9557-4A99-AE55-AD5EB65800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779572"/>
              </p:ext>
            </p:extLst>
          </p:nvPr>
        </p:nvGraphicFramePr>
        <p:xfrm>
          <a:off x="3851275" y="3716338"/>
          <a:ext cx="1290638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Equation" r:id="rId5" imgW="634449" imgH="215713" progId="Equation.3">
                  <p:embed/>
                </p:oleObj>
              </mc:Choice>
              <mc:Fallback>
                <p:oleObj name="Equation" r:id="rId5" imgW="634449" imgH="215713" progId="Equation.3">
                  <p:embed/>
                  <p:pic>
                    <p:nvPicPr>
                      <p:cNvPr id="29701" name="Object 6">
                        <a:extLst>
                          <a:ext uri="{FF2B5EF4-FFF2-40B4-BE49-F238E27FC236}">
                            <a16:creationId xmlns:a16="http://schemas.microsoft.com/office/drawing/2014/main" id="{3C1A8EE5-9557-4A99-AE55-AD5EB65800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3716338"/>
                        <a:ext cx="1290638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7">
            <a:extLst>
              <a:ext uri="{FF2B5EF4-FFF2-40B4-BE49-F238E27FC236}">
                <a16:creationId xmlns:a16="http://schemas.microsoft.com/office/drawing/2014/main" id="{781E6F33-FCDC-457B-B2A2-B80B142ED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751948"/>
              </p:ext>
            </p:extLst>
          </p:nvPr>
        </p:nvGraphicFramePr>
        <p:xfrm>
          <a:off x="6084888" y="3789363"/>
          <a:ext cx="1258887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Equation" r:id="rId7" imgW="609336" imgH="215806" progId="Equation.3">
                  <p:embed/>
                </p:oleObj>
              </mc:Choice>
              <mc:Fallback>
                <p:oleObj name="Equation" r:id="rId7" imgW="609336" imgH="215806" progId="Equation.3">
                  <p:embed/>
                  <p:pic>
                    <p:nvPicPr>
                      <p:cNvPr id="29702" name="Object 7">
                        <a:extLst>
                          <a:ext uri="{FF2B5EF4-FFF2-40B4-BE49-F238E27FC236}">
                            <a16:creationId xmlns:a16="http://schemas.microsoft.com/office/drawing/2014/main" id="{781E6F33-FCDC-457B-B2A2-B80B142ED9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3789363"/>
                        <a:ext cx="1258887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Rectangle 12">
            <a:extLst>
              <a:ext uri="{FF2B5EF4-FFF2-40B4-BE49-F238E27FC236}">
                <a16:creationId xmlns:a16="http://schemas.microsoft.com/office/drawing/2014/main" id="{B8F1F217-D7B0-407F-A280-092B07A1A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6018719"/>
            <a:ext cx="33009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+mn-cs"/>
              </a:rPr>
              <a:t>	V</a:t>
            </a:r>
            <a:r>
              <a:rPr lang="en-US" altLang="th-TH" baseline="-25000">
                <a:latin typeface="Angsana New" panose="02020603050405020304" pitchFamily="18" charset="-34"/>
                <a:cs typeface="+mn-cs"/>
              </a:rPr>
              <a:t>r(rms)</a:t>
            </a:r>
            <a:r>
              <a:rPr lang="th-TH" altLang="th-TH">
                <a:latin typeface="Angsana New" panose="02020603050405020304" pitchFamily="18" charset="-34"/>
                <a:cs typeface="+mn-cs"/>
              </a:rPr>
              <a:t>     </a:t>
            </a:r>
            <a:r>
              <a:rPr lang="en-US" altLang="th-TH">
                <a:latin typeface="Angsana New" panose="02020603050405020304" pitchFamily="18" charset="-34"/>
                <a:cs typeface="+mn-cs"/>
              </a:rPr>
              <a:t>=  2.45 V</a:t>
            </a:r>
            <a:r>
              <a:rPr lang="th-TH" altLang="th-TH">
                <a:latin typeface="Angsana New" panose="02020603050405020304" pitchFamily="18" charset="-34"/>
                <a:cs typeface="+mn-cs"/>
              </a:rPr>
              <a:t> </a:t>
            </a:r>
            <a:endParaRPr lang="en-US" altLang="th-TH">
              <a:cs typeface="+mn-cs"/>
            </a:endParaRPr>
          </a:p>
        </p:txBody>
      </p:sp>
      <p:sp>
        <p:nvSpPr>
          <p:cNvPr id="29704" name="Rectangle 13">
            <a:extLst>
              <a:ext uri="{FF2B5EF4-FFF2-40B4-BE49-F238E27FC236}">
                <a16:creationId xmlns:a16="http://schemas.microsoft.com/office/drawing/2014/main" id="{BA3DD2B5-7431-45DB-B75A-0976B5F7C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3758119"/>
            <a:ext cx="963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+mn-cs"/>
              </a:rPr>
              <a:t>=  </a:t>
            </a:r>
            <a:endParaRPr lang="en-US" altLang="th-TH">
              <a:cs typeface="+mn-cs"/>
            </a:endParaRPr>
          </a:p>
        </p:txBody>
      </p:sp>
      <p:sp>
        <p:nvSpPr>
          <p:cNvPr id="29705" name="Rectangle 14">
            <a:extLst>
              <a:ext uri="{FF2B5EF4-FFF2-40B4-BE49-F238E27FC236}">
                <a16:creationId xmlns:a16="http://schemas.microsoft.com/office/drawing/2014/main" id="{E56035FF-70CA-4ADB-908A-8C085DC44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3716338"/>
            <a:ext cx="17732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h-TH" dirty="0" err="1">
                <a:latin typeface="Angsana New" panose="02020603050405020304" pitchFamily="18" charset="-34"/>
                <a:cs typeface="+mn-cs"/>
              </a:rPr>
              <a:t>Vm</a:t>
            </a:r>
            <a:r>
              <a:rPr lang="th-TH" altLang="th-TH" dirty="0">
                <a:latin typeface="Angsana New" panose="02020603050405020304" pitchFamily="18" charset="-34"/>
                <a:cs typeface="+mn-cs"/>
              </a:rPr>
              <a:t>           </a:t>
            </a:r>
            <a:r>
              <a:rPr lang="en-US" altLang="th-TH" dirty="0">
                <a:latin typeface="Angsana New" panose="02020603050405020304" pitchFamily="18" charset="-34"/>
                <a:cs typeface="+mn-cs"/>
              </a:rPr>
              <a:t>=   </a:t>
            </a:r>
          </a:p>
        </p:txBody>
      </p:sp>
      <p:sp>
        <p:nvSpPr>
          <p:cNvPr id="29707" name="Rectangle 16">
            <a:extLst>
              <a:ext uri="{FF2B5EF4-FFF2-40B4-BE49-F238E27FC236}">
                <a16:creationId xmlns:a16="http://schemas.microsoft.com/office/drawing/2014/main" id="{04DB42E6-96A5-4BCB-8C51-99BA5B2FB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4298950"/>
            <a:ext cx="15367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h-TH">
                <a:latin typeface="Angsana New" panose="02020603050405020304" pitchFamily="18" charset="-34"/>
                <a:cs typeface="+mn-cs"/>
              </a:rPr>
              <a:t>=   25.456 V</a:t>
            </a:r>
            <a:endParaRPr lang="th-TH" altLang="th-TH">
              <a:latin typeface="Angsana New" panose="02020603050405020304" pitchFamily="18" charset="-34"/>
              <a:cs typeface="+mn-cs"/>
            </a:endParaRPr>
          </a:p>
        </p:txBody>
      </p:sp>
      <p:grpSp>
        <p:nvGrpSpPr>
          <p:cNvPr id="29708" name="Group 17">
            <a:extLst>
              <a:ext uri="{FF2B5EF4-FFF2-40B4-BE49-F238E27FC236}">
                <a16:creationId xmlns:a16="http://schemas.microsoft.com/office/drawing/2014/main" id="{C91ED49D-8D65-4790-B60C-8AE471CDFC1E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4868863"/>
            <a:ext cx="4932362" cy="1017587"/>
            <a:chOff x="1020" y="935"/>
            <a:chExt cx="3107" cy="641"/>
          </a:xfrm>
        </p:grpSpPr>
        <p:graphicFrame>
          <p:nvGraphicFramePr>
            <p:cNvPr id="29711" name="Object 18">
              <a:extLst>
                <a:ext uri="{FF2B5EF4-FFF2-40B4-BE49-F238E27FC236}">
                  <a16:creationId xmlns:a16="http://schemas.microsoft.com/office/drawing/2014/main" id="{4629C537-6333-48A8-8B69-C26B9316B68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9" y="1026"/>
            <a:ext cx="1338" cy="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8" name="Microsoft Equation 3.0" r:id="rId9" imgW="1016000" imgH="419100" progId="Equation.3">
                    <p:embed/>
                  </p:oleObj>
                </mc:Choice>
                <mc:Fallback>
                  <p:oleObj name="Microsoft Equation 3.0" r:id="rId9" imgW="1016000" imgH="419100" progId="Equation.3">
                    <p:embed/>
                    <p:pic>
                      <p:nvPicPr>
                        <p:cNvPr id="29711" name="Object 18">
                          <a:extLst>
                            <a:ext uri="{FF2B5EF4-FFF2-40B4-BE49-F238E27FC236}">
                              <a16:creationId xmlns:a16="http://schemas.microsoft.com/office/drawing/2014/main" id="{4629C537-6333-48A8-8B69-C26B9316B6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026"/>
                          <a:ext cx="1338" cy="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2" name="Rectangle 19">
              <a:extLst>
                <a:ext uri="{FF2B5EF4-FFF2-40B4-BE49-F238E27FC236}">
                  <a16:creationId xmlns:a16="http://schemas.microsoft.com/office/drawing/2014/main" id="{89F6E026-1ADD-4DB9-8490-2FBAEA084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935"/>
              <a:ext cx="1922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41148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41148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41148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1148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+mn-cs"/>
                </a:rPr>
                <a:t>                                                                                      </a:t>
              </a:r>
              <a:endParaRPr lang="en-US" altLang="th-TH" sz="1600">
                <a:cs typeface="+mn-cs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th-TH" sz="3600">
                  <a:latin typeface="Angsana New" panose="02020603050405020304" pitchFamily="18" charset="-34"/>
                  <a:cs typeface="+mn-cs"/>
                </a:rPr>
                <a:t>     V</a:t>
              </a:r>
              <a:r>
                <a:rPr lang="en-US" altLang="th-TH" sz="3600" baseline="-30000">
                  <a:latin typeface="Angsana New" panose="02020603050405020304" pitchFamily="18" charset="-34"/>
                  <a:cs typeface="+mn-cs"/>
                </a:rPr>
                <a:t>r</a:t>
              </a:r>
              <a:r>
                <a:rPr lang="en-US" altLang="th-TH" sz="3600">
                  <a:latin typeface="Angsana New" panose="02020603050405020304" pitchFamily="18" charset="-34"/>
                  <a:cs typeface="+mn-cs"/>
                </a:rPr>
                <a:t> ( rms )       =</a:t>
              </a:r>
              <a:r>
                <a:rPr lang="en-US" altLang="th-TH" sz="1600">
                  <a:cs typeface="+mn-cs"/>
                </a:rPr>
                <a:t>   </a:t>
              </a:r>
              <a:endParaRPr lang="en-US" altLang="th-TH" sz="2800">
                <a:cs typeface="+mn-cs"/>
              </a:endParaRPr>
            </a:p>
          </p:txBody>
        </p:sp>
      </p:grpSp>
      <p:sp>
        <p:nvSpPr>
          <p:cNvPr id="29709" name="Rectangle 21">
            <a:extLst>
              <a:ext uri="{FF2B5EF4-FFF2-40B4-BE49-F238E27FC236}">
                <a16:creationId xmlns:a16="http://schemas.microsoft.com/office/drawing/2014/main" id="{A756978D-D0AD-4C9C-9E3B-2BB4A2FA5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h-TH" altLang="th-TH" sz="2800"/>
          </a:p>
        </p:txBody>
      </p:sp>
      <p:graphicFrame>
        <p:nvGraphicFramePr>
          <p:cNvPr id="29710" name="Object 20">
            <a:extLst>
              <a:ext uri="{FF2B5EF4-FFF2-40B4-BE49-F238E27FC236}">
                <a16:creationId xmlns:a16="http://schemas.microsoft.com/office/drawing/2014/main" id="{CE6CA879-A838-452C-87D5-9DFF43F631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598131"/>
              </p:ext>
            </p:extLst>
          </p:nvPr>
        </p:nvGraphicFramePr>
        <p:xfrm>
          <a:off x="6084888" y="5157788"/>
          <a:ext cx="2519362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Equation" r:id="rId11" imgW="1701800" imgH="406400" progId="Equation.3">
                  <p:embed/>
                </p:oleObj>
              </mc:Choice>
              <mc:Fallback>
                <p:oleObj name="Equation" r:id="rId11" imgW="1701800" imgH="406400" progId="Equation.3">
                  <p:embed/>
                  <p:pic>
                    <p:nvPicPr>
                      <p:cNvPr id="29710" name="Object 20">
                        <a:extLst>
                          <a:ext uri="{FF2B5EF4-FFF2-40B4-BE49-F238E27FC236}">
                            <a16:creationId xmlns:a16="http://schemas.microsoft.com/office/drawing/2014/main" id="{CE6CA879-A838-452C-87D5-9DFF43F631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5157788"/>
                        <a:ext cx="2519362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DB1AA52B-39F5-4A67-BB60-A1FAD883F7B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75F6F0AE-6FB0-4BEC-ABD6-0D76CCD8D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33108F13-3972-4D54-9560-305AAFD090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D988F2AB-BCCC-47DB-9C91-818DC4DE3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ACAAEB2B-7751-4402-BCA3-39161E344D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ตัวแทนหมายเลขภาพนิ่ง 5">
            <a:extLst>
              <a:ext uri="{FF2B5EF4-FFF2-40B4-BE49-F238E27FC236}">
                <a16:creationId xmlns:a16="http://schemas.microsoft.com/office/drawing/2014/main" id="{0BC7A013-54E2-4C09-B57F-DBF1E6B9E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F6B77B-759F-44EF-86CE-3A746C7A8178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th-TH" altLang="th-TH" sz="1400"/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DD9C27D-3BC4-40E8-9382-F87885116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5270500"/>
            <a:ext cx="250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1600">
                <a:latin typeface="Angsana New" panose="02020603050405020304" pitchFamily="18" charset="-34"/>
                <a:cs typeface="Cordia New" panose="020B0304020202020204" pitchFamily="34" charset="-34"/>
              </a:rPr>
              <a:t>  </a:t>
            </a:r>
            <a:endParaRPr lang="th-TH" altLang="th-TH" sz="1800">
              <a:cs typeface="Cordia New" panose="020B0304020202020204" pitchFamily="34" charset="-34"/>
            </a:endParaRPr>
          </a:p>
        </p:txBody>
      </p:sp>
      <p:grpSp>
        <p:nvGrpSpPr>
          <p:cNvPr id="30725" name="Group 4">
            <a:extLst>
              <a:ext uri="{FF2B5EF4-FFF2-40B4-BE49-F238E27FC236}">
                <a16:creationId xmlns:a16="http://schemas.microsoft.com/office/drawing/2014/main" id="{5A0E3A05-EB2A-45F0-8882-BDA205F76830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412875"/>
            <a:ext cx="6735762" cy="1571625"/>
            <a:chOff x="930" y="1480"/>
            <a:chExt cx="4243" cy="990"/>
          </a:xfrm>
        </p:grpSpPr>
        <p:grpSp>
          <p:nvGrpSpPr>
            <p:cNvPr id="30728" name="Group 5">
              <a:extLst>
                <a:ext uri="{FF2B5EF4-FFF2-40B4-BE49-F238E27FC236}">
                  <a16:creationId xmlns:a16="http://schemas.microsoft.com/office/drawing/2014/main" id="{A0CDA235-7649-4806-9CDD-CDAE97FDC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0" y="1480"/>
              <a:ext cx="4243" cy="990"/>
              <a:chOff x="1020" y="2931"/>
              <a:chExt cx="4243" cy="990"/>
            </a:xfrm>
          </p:grpSpPr>
          <p:sp>
            <p:nvSpPr>
              <p:cNvPr id="30730" name="Rectangle 6">
                <a:extLst>
                  <a:ext uri="{FF2B5EF4-FFF2-40B4-BE49-F238E27FC236}">
                    <a16:creationId xmlns:a16="http://schemas.microsoft.com/office/drawing/2014/main" id="{DD41BDD2-759B-457D-A135-94403C876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6" y="3244"/>
                <a:ext cx="20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>
                    <a:latin typeface="Angsana New" panose="02020603050405020304" pitchFamily="18" charset="-34"/>
                    <a:cs typeface="Cordia New" panose="020B0304020202020204" pitchFamily="34" charset="-34"/>
                  </a:rPr>
                  <a:t>  </a:t>
                </a:r>
                <a:endParaRPr lang="th-TH" altLang="th-TH">
                  <a:cs typeface="Cordia New" panose="020B0304020202020204" pitchFamily="34" charset="-34"/>
                </a:endParaRPr>
              </a:p>
            </p:txBody>
          </p:sp>
          <p:graphicFrame>
            <p:nvGraphicFramePr>
              <p:cNvPr id="30731" name="Object 7">
                <a:extLst>
                  <a:ext uri="{FF2B5EF4-FFF2-40B4-BE49-F238E27FC236}">
                    <a16:creationId xmlns:a16="http://schemas.microsoft.com/office/drawing/2014/main" id="{74FF96A3-579B-4E01-9C75-00D7FD226FB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99" y="2931"/>
              <a:ext cx="87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40" name="Equation" r:id="rId3" imgW="647700" imgH="228600" progId="Equation.3">
                      <p:embed/>
                    </p:oleObj>
                  </mc:Choice>
                  <mc:Fallback>
                    <p:oleObj name="Equation" r:id="rId3" imgW="647700" imgH="228600" progId="Equation.3">
                      <p:embed/>
                      <p:pic>
                        <p:nvPicPr>
                          <p:cNvPr id="30731" name="Object 7">
                            <a:extLst>
                              <a:ext uri="{FF2B5EF4-FFF2-40B4-BE49-F238E27FC236}">
                                <a16:creationId xmlns:a16="http://schemas.microsoft.com/office/drawing/2014/main" id="{74FF96A3-579B-4E01-9C75-00D7FD226FB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99" y="2931"/>
                            <a:ext cx="879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32" name="Object 8">
                <a:extLst>
                  <a:ext uri="{FF2B5EF4-FFF2-40B4-BE49-F238E27FC236}">
                    <a16:creationId xmlns:a16="http://schemas.microsoft.com/office/drawing/2014/main" id="{B3341F4C-3912-42C8-A787-DC850644577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60" y="2950"/>
              <a:ext cx="1003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41" name="Equation" r:id="rId5" imgW="660113" imgH="203112" progId="Equation.3">
                      <p:embed/>
                    </p:oleObj>
                  </mc:Choice>
                  <mc:Fallback>
                    <p:oleObj name="Equation" r:id="rId5" imgW="660113" imgH="203112" progId="Equation.3">
                      <p:embed/>
                      <p:pic>
                        <p:nvPicPr>
                          <p:cNvPr id="30732" name="Object 8">
                            <a:extLst>
                              <a:ext uri="{FF2B5EF4-FFF2-40B4-BE49-F238E27FC236}">
                                <a16:creationId xmlns:a16="http://schemas.microsoft.com/office/drawing/2014/main" id="{B3341F4C-3912-42C8-A787-DC850644577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60" y="2950"/>
                            <a:ext cx="1003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33" name="Rectangle 9">
                <a:extLst>
                  <a:ext uri="{FF2B5EF4-FFF2-40B4-BE49-F238E27FC236}">
                    <a16:creationId xmlns:a16="http://schemas.microsoft.com/office/drawing/2014/main" id="{C603FF8E-2EA1-46CA-86E6-64F14328A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2931"/>
                <a:ext cx="1447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>
                    <a:latin typeface="Angsana New" panose="02020603050405020304" pitchFamily="18" charset="-34"/>
                    <a:cs typeface="Cordia New" panose="020B0304020202020204" pitchFamily="34" charset="-34"/>
                  </a:rPr>
                  <a:t>		=  </a:t>
                </a:r>
                <a:endParaRPr lang="en-US" altLang="th-TH">
                  <a:cs typeface="Cordia New" panose="020B0304020202020204" pitchFamily="34" charset="-34"/>
                </a:endParaRPr>
              </a:p>
            </p:txBody>
          </p:sp>
          <p:sp>
            <p:nvSpPr>
              <p:cNvPr id="30734" name="Rectangle 10">
                <a:extLst>
                  <a:ext uri="{FF2B5EF4-FFF2-40B4-BE49-F238E27FC236}">
                    <a16:creationId xmlns:a16="http://schemas.microsoft.com/office/drawing/2014/main" id="{FB9FD866-BC9E-42C8-8058-BCA8124C4B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3249"/>
                <a:ext cx="2996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indent="4572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th-TH">
                    <a:latin typeface="Angsana New" panose="02020603050405020304" pitchFamily="18" charset="-34"/>
                    <a:cs typeface="Cordia New" panose="020B0304020202020204" pitchFamily="34" charset="-34"/>
                  </a:rPr>
                  <a:t>		</a:t>
                </a:r>
                <a:endParaRPr lang="en-US" altLang="th-TH">
                  <a:cs typeface="Cordia New" panose="020B0304020202020204" pitchFamily="34" charset="-34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th-TH">
                    <a:latin typeface="Angsana New" panose="02020603050405020304" pitchFamily="18" charset="-34"/>
                    <a:cs typeface="Cordia New" panose="020B0304020202020204" pitchFamily="34" charset="-34"/>
                  </a:rPr>
                  <a:t>Vr(peak)	</a:t>
                </a:r>
                <a:r>
                  <a:rPr lang="th-TH" altLang="th-TH">
                    <a:latin typeface="Angsana New" panose="02020603050405020304" pitchFamily="18" charset="-34"/>
                    <a:cs typeface="Cordia New" panose="020B0304020202020204" pitchFamily="34" charset="-34"/>
                  </a:rPr>
                  <a:t>   </a:t>
                </a:r>
                <a:r>
                  <a:rPr lang="en-US" altLang="th-TH">
                    <a:latin typeface="Angsana New" panose="02020603050405020304" pitchFamily="18" charset="-34"/>
                    <a:cs typeface="Cordia New" panose="020B0304020202020204" pitchFamily="34" charset="-34"/>
                  </a:rPr>
                  <a:t>=   4.245 V		</a:t>
                </a:r>
                <a:endParaRPr lang="en-US" altLang="th-TH">
                  <a:ea typeface="Cordia New" panose="020B0304020202020204" pitchFamily="34" charset="-34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729" name="Rectangle 11">
              <a:extLst>
                <a:ext uri="{FF2B5EF4-FFF2-40B4-BE49-F238E27FC236}">
                  <a16:creationId xmlns:a16="http://schemas.microsoft.com/office/drawing/2014/main" id="{9698E1E9-5276-4EE5-BDB8-42F7A2014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480"/>
              <a:ext cx="138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th-TH" sz="3600">
                  <a:latin typeface="Angsana New" panose="02020603050405020304" pitchFamily="18" charset="-34"/>
                </a:rPr>
                <a:t>Vr(peak)</a:t>
              </a:r>
              <a:r>
                <a:rPr lang="th-TH" altLang="th-TH" sz="3600">
                  <a:latin typeface="Angsana New" panose="02020603050405020304" pitchFamily="18" charset="-34"/>
                </a:rPr>
                <a:t>        </a:t>
              </a:r>
              <a:r>
                <a:rPr lang="en-US" altLang="th-TH" sz="3600">
                  <a:latin typeface="Angsana New" panose="02020603050405020304" pitchFamily="18" charset="-34"/>
                </a:rPr>
                <a:t>=  </a:t>
              </a:r>
            </a:p>
          </p:txBody>
        </p:sp>
      </p:grpSp>
      <p:pic>
        <p:nvPicPr>
          <p:cNvPr id="30726" name="Picture 13">
            <a:extLst>
              <a:ext uri="{FF2B5EF4-FFF2-40B4-BE49-F238E27FC236}">
                <a16:creationId xmlns:a16="http://schemas.microsoft.com/office/drawing/2014/main" id="{C10FFE3F-12CA-441C-8BC3-28F4F3544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41663"/>
            <a:ext cx="76327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4">
            <a:extLst>
              <a:ext uri="{FF2B5EF4-FFF2-40B4-BE49-F238E27FC236}">
                <a16:creationId xmlns:a16="http://schemas.microsoft.com/office/drawing/2014/main" id="{01032FB6-CF36-42A6-93CB-760D3133E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581525"/>
            <a:ext cx="845978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1D0E4BED-B717-4999-B1A1-269589B8225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5A18692A-1011-44A0-9FA1-BC402C982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C2E9F710-5712-4AD6-9F76-19978EC78B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C133DDCF-F274-4305-A297-85DFE94680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B4716FEC-09FC-4A23-B635-B5DCC6012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แทนหมายเลขภาพนิ่ง 5">
            <a:extLst>
              <a:ext uri="{FF2B5EF4-FFF2-40B4-BE49-F238E27FC236}">
                <a16:creationId xmlns:a16="http://schemas.microsoft.com/office/drawing/2014/main" id="{3EE3A6AE-87EE-456C-A41F-12EEBD70A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C563C5-BA4E-4C16-B123-918C17B526C5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th-TH" altLang="th-TH" sz="1400"/>
          </a:p>
        </p:txBody>
      </p:sp>
      <p:pic>
        <p:nvPicPr>
          <p:cNvPr id="31748" name="Picture 3" descr="image006">
            <a:extLst>
              <a:ext uri="{FF2B5EF4-FFF2-40B4-BE49-F238E27FC236}">
                <a16:creationId xmlns:a16="http://schemas.microsoft.com/office/drawing/2014/main" id="{135A6D76-D006-4EAD-8DC9-387CCD2EF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7" y="2800766"/>
            <a:ext cx="4894263" cy="203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4">
            <a:extLst>
              <a:ext uri="{FF2B5EF4-FFF2-40B4-BE49-F238E27FC236}">
                <a16:creationId xmlns:a16="http://schemas.microsoft.com/office/drawing/2014/main" id="{94631A1F-C032-4530-885B-11CBB1B7F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64434"/>
            <a:ext cx="753443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จากรูปจงวิเคราะห์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+5V power  supply 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ที่กระแส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load  400 mA  </a:t>
            </a:r>
            <a:endParaRPr lang="th-TH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หาค่าแรงดัน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28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DC(min) 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V</a:t>
            </a:r>
            <a:r>
              <a:rPr lang="en-US" altLang="th-TH" sz="28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และแรงดันริบ</a:t>
            </a:r>
            <a:r>
              <a:rPr lang="th-TH" alt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เบิ้ล</a:t>
            </a:r>
            <a:r>
              <a:rPr lang="en-US" alt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Vr</a:t>
            </a:r>
            <a:r>
              <a:rPr lang="en-US" alt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(rms)	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BF135691-0762-4A81-95C7-B49843DC9A1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85168D5-373B-478B-B074-598FD2BA9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144E939E-97B4-4A53-890E-8CF4C07965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EFAC3DA1-3A51-4F07-B31A-ADA979571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C4CC4467-EFBE-49E8-B914-3F40FC4D14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แทนหมายเลขภาพนิ่ง 5">
            <a:extLst>
              <a:ext uri="{FF2B5EF4-FFF2-40B4-BE49-F238E27FC236}">
                <a16:creationId xmlns:a16="http://schemas.microsoft.com/office/drawing/2014/main" id="{E4DF8F88-1DD9-45AD-9381-19EC1805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D96421-920F-4CF6-AA18-8B5477C9488D}" type="slidenum">
              <a:rPr lang="en-US" altLang="th-TH" sz="140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th-TH" altLang="th-TH" sz="1400"/>
          </a:p>
        </p:txBody>
      </p:sp>
      <p:pic>
        <p:nvPicPr>
          <p:cNvPr id="33796" name="Picture 3" descr="regulator-12v_-12v-by-7812-7912">
            <a:hlinkClick r:id="rId2"/>
            <a:extLst>
              <a:ext uri="{FF2B5EF4-FFF2-40B4-BE49-F238E27FC236}">
                <a16:creationId xmlns:a16="http://schemas.microsoft.com/office/drawing/2014/main" id="{2DF69E59-E253-47E9-91A7-BBFBE4DEB9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2" r="3168"/>
          <a:stretch/>
        </p:blipFill>
        <p:spPr bwMode="auto">
          <a:xfrm>
            <a:off x="457200" y="1802301"/>
            <a:ext cx="7444715" cy="45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F6E37D3E-BC40-410A-A0FA-C1606082E7F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17558F3B-30CB-4473-B415-BD5425582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86920F8F-E67D-4B6F-8515-ECF0DCDEC4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A2632298-4C15-440D-A542-37F1C1AB0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7</a:t>
                </a:r>
              </a:p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IC Voltage  Regulators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</a:t>
                </a:r>
                <a:r>
                  <a:rPr lang="th-TH" altLang="th-TH" sz="2800" b="1" dirty="0">
                    <a:solidFill>
                      <a:srgbClr val="032AEF"/>
                    </a:solidFill>
                    <a:latin typeface="Angsana New" panose="02020603050405020304" pitchFamily="18" charset="-34"/>
                  </a:rPr>
                  <a:t>การออกแบบแหล่งจ่ายกำลังไฟฟ้า</a:t>
                </a:r>
                <a:endParaRPr lang="en-US" altLang="th-TH" sz="2800" b="1" dirty="0">
                  <a:solidFill>
                    <a:srgbClr val="032AE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67392A84-6324-4AC8-AEA6-BDBDD96254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2183</Words>
  <Application>Microsoft Office PowerPoint</Application>
  <PresentationFormat>นำเสนอทางหน้าจอ (4:3)</PresentationFormat>
  <Paragraphs>558</Paragraphs>
  <Slides>57</Slides>
  <Notes>9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5</vt:i4>
      </vt:variant>
      <vt:variant>
        <vt:lpstr>ชื่อเรื่องสไลด์</vt:lpstr>
      </vt:variant>
      <vt:variant>
        <vt:i4>57</vt:i4>
      </vt:variant>
    </vt:vector>
  </HeadingPairs>
  <TitlesOfParts>
    <vt:vector size="72" baseType="lpstr">
      <vt:lpstr>Angsana New</vt:lpstr>
      <vt:lpstr>AngsanaUPC</vt:lpstr>
      <vt:lpstr>Arial</vt:lpstr>
      <vt:lpstr>Calibri</vt:lpstr>
      <vt:lpstr>Calibri Light</vt:lpstr>
      <vt:lpstr>Cambria Math</vt:lpstr>
      <vt:lpstr>Symbol</vt:lpstr>
      <vt:lpstr>TH SarabunPSK</vt:lpstr>
      <vt:lpstr>Times New Roman</vt:lpstr>
      <vt:lpstr>ธีมของ Office</vt:lpstr>
      <vt:lpstr>Microsoft Equation 3.0</vt:lpstr>
      <vt:lpstr>Equation</vt:lpstr>
      <vt:lpstr>Visio</vt:lpstr>
      <vt:lpstr>Microsoft Visio Drawing</vt:lpstr>
      <vt:lpstr>สมการ</vt:lpstr>
      <vt:lpstr>บล็อกวงจรภาคจ่ายไฟ</vt:lpstr>
      <vt:lpstr>งานนำเสนอ PowerPoint</vt:lpstr>
      <vt:lpstr>งานนำเสนอ PowerPoint</vt:lpstr>
      <vt:lpstr>คาปาซิเตอร์ฟิลเตอร์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วงจรเร็กกูเลเตอร์  (Regulator Circuit)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บล็อกวงจรภาคจ่ายไฟ</dc:title>
  <dc:creator>นายชาตรี เริงชัยภูมิ</dc:creator>
  <cp:lastModifiedBy>นายชาตรี เริงชัยภูมิ</cp:lastModifiedBy>
  <cp:revision>15</cp:revision>
  <dcterms:created xsi:type="dcterms:W3CDTF">2021-07-01T09:10:37Z</dcterms:created>
  <dcterms:modified xsi:type="dcterms:W3CDTF">2022-04-14T03:41:53Z</dcterms:modified>
</cp:coreProperties>
</file>