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39" r:id="rId2"/>
    <p:sldId id="347" r:id="rId3"/>
    <p:sldId id="269" r:id="rId4"/>
    <p:sldId id="341" r:id="rId5"/>
    <p:sldId id="270" r:id="rId6"/>
    <p:sldId id="271" r:id="rId7"/>
    <p:sldId id="342" r:id="rId8"/>
    <p:sldId id="343" r:id="rId9"/>
    <p:sldId id="277" r:id="rId10"/>
    <p:sldId id="344" r:id="rId11"/>
    <p:sldId id="328" r:id="rId12"/>
    <p:sldId id="335" r:id="rId13"/>
    <p:sldId id="346" r:id="rId14"/>
    <p:sldId id="285" r:id="rId15"/>
    <p:sldId id="336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5" r:id="rId25"/>
    <p:sldId id="296" r:id="rId26"/>
    <p:sldId id="297" r:id="rId27"/>
    <p:sldId id="298" r:id="rId28"/>
    <p:sldId id="263" r:id="rId29"/>
    <p:sldId id="299" r:id="rId30"/>
    <p:sldId id="300" r:id="rId31"/>
    <p:sldId id="301" r:id="rId32"/>
    <p:sldId id="303" r:id="rId33"/>
    <p:sldId id="304" r:id="rId34"/>
    <p:sldId id="305" r:id="rId35"/>
    <p:sldId id="306" r:id="rId36"/>
    <p:sldId id="307" r:id="rId37"/>
    <p:sldId id="309" r:id="rId38"/>
    <p:sldId id="310" r:id="rId39"/>
    <p:sldId id="311" r:id="rId40"/>
    <p:sldId id="312" r:id="rId41"/>
    <p:sldId id="345" r:id="rId42"/>
    <p:sldId id="313" r:id="rId43"/>
    <p:sldId id="314" r:id="rId44"/>
    <p:sldId id="338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3" r:id="rId53"/>
    <p:sldId id="325" r:id="rId54"/>
    <p:sldId id="326" r:id="rId55"/>
    <p:sldId id="327" r:id="rId56"/>
    <p:sldId id="329" r:id="rId57"/>
    <p:sldId id="330" r:id="rId58"/>
    <p:sldId id="331" r:id="rId59"/>
    <p:sldId id="332" r:id="rId60"/>
    <p:sldId id="333" r:id="rId61"/>
    <p:sldId id="334" r:id="rId62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FFFFCC"/>
    <a:srgbClr val="FF0000"/>
    <a:srgbClr val="00CC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2.wmf"/><Relationship Id="rId4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41.emf"/><Relationship Id="rId1" Type="http://schemas.openxmlformats.org/officeDocument/2006/relationships/image" Target="../media/image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2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2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2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2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2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2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2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2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2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2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2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2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2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2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2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2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2.w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2.w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2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2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2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2.wmf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B6D11E-C90C-4225-8F63-E3BD2F2F06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B53A6AB-3109-467B-922E-6991AB9D00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75BD6CB-E59F-415D-B0BF-A35CD6F9F2C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49CB976-B864-47F6-B644-1DE28C240CB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noProof="0"/>
              <a:t>ระดับที่สอง</a:t>
            </a:r>
          </a:p>
          <a:p>
            <a:pPr lvl="2"/>
            <a:r>
              <a:rPr lang="th-TH" altLang="th-TH" noProof="0"/>
              <a:t>ระดับที่สาม</a:t>
            </a:r>
          </a:p>
          <a:p>
            <a:pPr lvl="3"/>
            <a:r>
              <a:rPr lang="th-TH" altLang="th-TH" noProof="0"/>
              <a:t>ระดับที่สี่</a:t>
            </a:r>
          </a:p>
          <a:p>
            <a:pPr lvl="4"/>
            <a:r>
              <a:rPr lang="th-TH" altLang="th-TH" noProof="0"/>
              <a:t>ระดับที่ห้า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707E5E5B-6400-472C-AC8D-6055B5B73F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551D458C-A01A-4C10-9F07-72855F873E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EBE2E83-81B1-4107-8C89-52A1096323AB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87FC52F-E792-40A1-A32A-F3E98EC7AB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655244D-CB90-496B-B05C-21668590E56F}" type="slidenum">
              <a:rPr lang="en-US" altLang="th-TH" sz="1200" smtClean="0"/>
              <a:pPr/>
              <a:t>1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C1C1441-10A9-459C-8093-DBD68BBED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7F29BC2-9A55-4CA9-AE12-1A37B05AF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24153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87FC52F-E792-40A1-A32A-F3E98EC7AB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655244D-CB90-496B-B05C-21668590E56F}" type="slidenum">
              <a:rPr lang="en-US" altLang="th-TH" sz="1200" smtClean="0"/>
              <a:pPr/>
              <a:t>2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C1C1441-10A9-459C-8093-DBD68BBED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7F29BC2-9A55-4CA9-AE12-1A37B05AF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3303983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87FC52F-E792-40A1-A32A-F3E98EC7AB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655244D-CB90-496B-B05C-21668590E56F}" type="slidenum">
              <a:rPr lang="en-US" altLang="th-TH" sz="1200" smtClean="0"/>
              <a:pPr/>
              <a:t>3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C1C1441-10A9-459C-8093-DBD68BBED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7F29BC2-9A55-4CA9-AE12-1A37B05AF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4D5F4FE5-176D-4F34-AF4F-7E9F135DDB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F66EBBF3-AAA0-4858-B13F-F3690E8C8EF3}" type="slidenum">
              <a:rPr lang="en-US" altLang="th-TH" sz="1200" smtClean="0"/>
              <a:pPr/>
              <a:t>4</a:t>
            </a:fld>
            <a:endParaRPr lang="th-TH" altLang="th-TH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B2D2DC3-17C9-4501-829D-ED84B61DE6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FD5FE3B-1A29-48E0-9540-97FC845C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AABA35DB-CD9A-4129-8994-BD34125B76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1A5FBAB9-B3FA-4237-95DB-4AE887715B47}" type="slidenum">
              <a:rPr lang="en-US" altLang="th-TH" sz="1200" smtClean="0"/>
              <a:pPr/>
              <a:t>5</a:t>
            </a:fld>
            <a:endParaRPr lang="th-TH" altLang="th-TH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BDF2836-78E2-4640-B008-160A11EA4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A28F7B2-3B51-47B6-846F-E9D856AD6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BB4BE801-3559-47C9-BB61-01B07D7F90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C6817549-20FE-41C3-BE8E-247254B4F0EE}" type="slidenum">
              <a:rPr lang="en-US" altLang="th-TH" sz="1200" smtClean="0"/>
              <a:pPr/>
              <a:t>6</a:t>
            </a:fld>
            <a:endParaRPr lang="th-TH" altLang="th-TH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A9B55F86-89CA-4E02-A396-34B27FFC1D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0916CDFB-3752-437C-9EB7-D4A5BCFA6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D7B8C978-1F83-4B92-A594-806B7E7112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D8097302-90C1-4F52-B26C-3DCE0F422DD0}" type="slidenum">
              <a:rPr lang="en-US" altLang="th-TH" sz="1200" smtClean="0"/>
              <a:pPr/>
              <a:t>7</a:t>
            </a:fld>
            <a:endParaRPr lang="th-TH" altLang="th-TH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ADB793B-A810-4509-96CD-BA21D9B934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040B0AA-B3B4-49CB-8453-776FFFF70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79651DE-8414-4043-87A2-087628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F4357895-DE32-4E84-81A2-DA1E8B808119}" type="slidenum">
              <a:rPr lang="en-US" altLang="th-TH" sz="1200" smtClean="0"/>
              <a:pPr/>
              <a:t>8</a:t>
            </a:fld>
            <a:endParaRPr lang="th-TH" altLang="th-TH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5D9175A-724F-4C2B-9711-45DBC761D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F0D5EFEA-3873-48F3-8E03-444FA6F8E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AE9DF8C-BA3C-46B9-83C8-B58DA4282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403AFABF-5735-45B7-97F9-68F43D7DC2ED}" type="slidenum">
              <a:rPr lang="en-US" altLang="th-TH" sz="1200" smtClean="0"/>
              <a:pPr/>
              <a:t>9</a:t>
            </a:fld>
            <a:endParaRPr lang="th-TH" altLang="th-TH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0F451A8-84C4-47B6-B565-A97593CE5F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07DC869-FE3B-4003-B41F-ADC2573F9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65D7D00A-247B-41AA-BBE3-3BEB25E419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E673037B-FB05-4B13-8919-6DC0DF59F7A5}" type="slidenum">
              <a:rPr lang="en-US" altLang="th-TH" sz="1200" smtClean="0"/>
              <a:pPr/>
              <a:t>10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70B209FA-4B9F-458C-A179-FF7EC9691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812886D-97BB-4A08-A1EB-F70D0F082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435714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B9C92EA-B664-40D7-9B33-55C10CEFB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C1833CF-A594-4C66-B19E-42261792C8D5}" type="slidenum">
              <a:rPr lang="en-US" altLang="th-TH" sz="1200" smtClean="0"/>
              <a:pPr/>
              <a:t>11</a:t>
            </a:fld>
            <a:endParaRPr lang="th-TH" altLang="th-TH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35E352A-425C-4B9D-876B-4A3EEABE71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A0F59B3A-1872-4811-A859-D5EA6CF0A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B9C92EA-B664-40D7-9B33-55C10CEFB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C1833CF-A594-4C66-B19E-42261792C8D5}" type="slidenum">
              <a:rPr lang="en-US" altLang="th-TH" sz="1200" smtClean="0"/>
              <a:pPr/>
              <a:t>12</a:t>
            </a:fld>
            <a:endParaRPr lang="th-TH" altLang="th-TH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35E352A-425C-4B9D-876B-4A3EEABE71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A0F59B3A-1872-4811-A859-D5EA6CF0A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056356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9109660-5EF1-4E1A-9A72-FA268E4828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8C8D126-969B-4DF5-8F21-B5128B3D6DC3}" type="slidenum">
              <a:rPr lang="en-US" altLang="th-TH" sz="1200" smtClean="0"/>
              <a:pPr/>
              <a:t>13</a:t>
            </a:fld>
            <a:endParaRPr lang="th-TH" altLang="th-TH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34F5EF-4935-45F6-9025-A5DCC0BC1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652AEBD-2ADD-4E0B-94D1-99C135FF3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1446551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9109660-5EF1-4E1A-9A72-FA268E4828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8C8D126-969B-4DF5-8F21-B5128B3D6DC3}" type="slidenum">
              <a:rPr lang="en-US" altLang="th-TH" sz="1200" smtClean="0"/>
              <a:pPr/>
              <a:t>14</a:t>
            </a:fld>
            <a:endParaRPr lang="th-TH" altLang="th-TH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34F5EF-4935-45F6-9025-A5DCC0BC1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652AEBD-2ADD-4E0B-94D1-99C135FF3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9109660-5EF1-4E1A-9A72-FA268E4828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8C8D126-969B-4DF5-8F21-B5128B3D6DC3}" type="slidenum">
              <a:rPr lang="en-US" altLang="th-TH" sz="1200" smtClean="0"/>
              <a:pPr/>
              <a:t>15</a:t>
            </a:fld>
            <a:endParaRPr lang="th-TH" altLang="th-TH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34F5EF-4935-45F6-9025-A5DCC0BC1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652AEBD-2ADD-4E0B-94D1-99C135FF3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2671572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D00AB32-94F7-4E9D-93A0-077AA20CA6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D0B8AEC-E82B-4257-942A-932A082832E0}" type="slidenum">
              <a:rPr lang="en-US" altLang="th-TH" sz="1200" smtClean="0"/>
              <a:pPr/>
              <a:t>16</a:t>
            </a:fld>
            <a:endParaRPr lang="th-TH" altLang="th-TH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0737808-39D1-464E-ADAA-4995D7B51D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8FC34C4-893E-4FA9-8374-0D8CA8C652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19B606B-17FE-429C-9C13-0F6E5C2225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5567C29-1E60-408C-85CD-56C5D95E4B9D}" type="slidenum">
              <a:rPr lang="en-US" altLang="th-TH" sz="1200" smtClean="0"/>
              <a:pPr/>
              <a:t>17</a:t>
            </a:fld>
            <a:endParaRPr lang="th-TH" altLang="th-TH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3B341BC-1DB6-4FAF-A8EF-441BAD7D4B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F7F5CDAF-C95F-432B-AEC6-83DECD03D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5878D5A7-DD24-40DD-9D24-852368033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3305790-A624-4A91-8E19-5C8E0BFB6DBE}" type="slidenum">
              <a:rPr lang="en-US" altLang="th-TH" sz="1200" smtClean="0"/>
              <a:pPr/>
              <a:t>18</a:t>
            </a:fld>
            <a:endParaRPr lang="th-TH" altLang="th-TH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BD3F575-11B4-4A74-80E0-84A5112F0F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CF73D8C5-9588-45A5-9ABF-A770735545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CD38D880-D62D-4A27-97B8-9053282F43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98871338-A74E-497C-93BB-C8BCEFD33D4A}" type="slidenum">
              <a:rPr lang="en-US" altLang="th-TH" sz="1200" smtClean="0"/>
              <a:pPr/>
              <a:t>19</a:t>
            </a:fld>
            <a:endParaRPr lang="th-TH" altLang="th-TH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EC3AC845-70EC-48AC-912E-ACA7F7976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97923ED-5A33-42AC-B5AB-A2497530C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22CDEB9-5C16-40AC-A426-EC4C1081D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F58846D3-2F5B-4AD5-BBD0-3FA0985AF370}" type="slidenum">
              <a:rPr lang="en-US" altLang="th-TH" sz="1200" smtClean="0"/>
              <a:pPr/>
              <a:t>20</a:t>
            </a:fld>
            <a:endParaRPr lang="th-TH" altLang="th-TH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DE83D4B2-1D8D-4863-A253-8BE675E219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373154AC-787F-4AD3-8929-7EE7242E1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34E74B0D-C197-47D2-8A45-B07B7ADFFE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66B36FBA-5A80-41C9-B761-07D4579A96AF}" type="slidenum">
              <a:rPr lang="en-US" altLang="th-TH" sz="1200" smtClean="0"/>
              <a:pPr/>
              <a:t>21</a:t>
            </a:fld>
            <a:endParaRPr lang="th-TH" altLang="th-TH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2B17B290-CDDB-4462-8CCC-15ACE1699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DD19963-E794-41D6-8507-39777450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6D51175-4809-4787-8325-F6B038D264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D4575B6-75A2-47B3-810D-EA6F43FD848B}" type="slidenum">
              <a:rPr lang="en-US" altLang="th-TH" sz="1200" smtClean="0"/>
              <a:pPr/>
              <a:t>22</a:t>
            </a:fld>
            <a:endParaRPr lang="th-TH" altLang="th-TH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24656EB-90F6-445E-B272-4BC15F58A2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648CB27-4937-4DAD-AA6E-E4BCE0CBA9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CCF0F1F-AFA5-45AA-92B3-A3DDD0FBD9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E8614214-7C47-4603-BFBD-7B76AAC214C9}" type="slidenum">
              <a:rPr lang="en-US" altLang="th-TH" sz="1200" smtClean="0"/>
              <a:pPr/>
              <a:t>23</a:t>
            </a:fld>
            <a:endParaRPr lang="th-TH" altLang="th-TH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C251510-01B8-42D2-A811-F351B39555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36980EE-D5B1-4CE3-86B4-3625B32D3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383EDFD9-1C31-4797-BE4B-79951DED17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25415AB1-0E9E-4446-84A6-658265D7792D}" type="slidenum">
              <a:rPr lang="en-US" altLang="th-TH" sz="1200" smtClean="0"/>
              <a:pPr/>
              <a:t>24</a:t>
            </a:fld>
            <a:endParaRPr lang="th-TH" altLang="th-TH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487D850-FB7D-4F47-AAA1-1AAED4914D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330ECA70-AF46-49E1-BBA6-336EFADCA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14CE9F96-AE7C-4F77-9BA9-AE8B0A24BE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DCCC8706-5BCC-4CE5-B48E-99A7657F1EAA}" type="slidenum">
              <a:rPr lang="en-US" altLang="th-TH" sz="1200" smtClean="0"/>
              <a:pPr/>
              <a:t>25</a:t>
            </a:fld>
            <a:endParaRPr lang="th-TH" altLang="th-TH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16FEC8F-4E55-4BAE-AC58-DF0B6A0B1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DD086E75-CDF5-49BB-B770-836A0DC26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EA63836-F244-42AF-8F75-B8B31BC494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F14D323-78BE-4325-A747-05C4CF6B7705}" type="slidenum">
              <a:rPr lang="en-US" altLang="th-TH" sz="1200" smtClean="0"/>
              <a:pPr/>
              <a:t>26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DF6E680-54BC-4777-9A64-7624EDCFB5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6B67499-5DD2-4431-8A60-5696D1B9A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F0589F0-4A52-4731-9B3D-518F979C8B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84556A13-8D13-4CE8-8E89-038BECF71283}" type="slidenum">
              <a:rPr lang="en-US" altLang="th-TH" sz="1200" smtClean="0"/>
              <a:pPr/>
              <a:t>27</a:t>
            </a:fld>
            <a:endParaRPr lang="th-TH" altLang="th-TH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48F91EA-A854-4341-BF93-2DEDDB3560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8814B12-5D4C-4D15-A116-3939B0859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A54D963-D6BF-4F64-9EED-302467AB8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84387010-20E3-42CE-A592-EF1DEBEE0880}" type="slidenum">
              <a:rPr lang="en-US" altLang="th-TH" sz="1200" smtClean="0"/>
              <a:pPr/>
              <a:t>28</a:t>
            </a:fld>
            <a:endParaRPr lang="th-TH" altLang="th-TH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F755190-A821-4A26-81FA-9FEC3E80E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CA110B1-4A76-4782-B348-9F0EAE65C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74B062F-202B-4F33-95ED-33F468AADE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90CE993-334D-4D4F-AA03-83CB4F9507ED}" type="slidenum">
              <a:rPr lang="en-US" altLang="th-TH" sz="1200" smtClean="0"/>
              <a:pPr/>
              <a:t>29</a:t>
            </a:fld>
            <a:endParaRPr lang="th-TH" altLang="th-TH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0B1B34FB-035F-4A02-B830-4356F853C9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44768FC-713F-48F3-891C-424DD54D8F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880DE1B1-2583-4502-B19D-389D31535E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2146D26A-AF2B-4D04-A8BD-415C92E2BB9B}" type="slidenum">
              <a:rPr lang="en-US" altLang="th-TH" sz="1200" smtClean="0"/>
              <a:pPr/>
              <a:t>30</a:t>
            </a:fld>
            <a:endParaRPr lang="th-TH" altLang="th-TH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583D496-967F-4C60-92C8-B03A16679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BC36DF64-4C76-4A88-A1AF-B4F60CD20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D642005C-8FF7-49FE-9C9E-FDF93AF34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B5705B94-921B-437B-A82C-91DEF9FF56A9}" type="slidenum">
              <a:rPr lang="en-US" altLang="th-TH" sz="1200" smtClean="0"/>
              <a:pPr/>
              <a:t>31</a:t>
            </a:fld>
            <a:endParaRPr lang="th-TH" altLang="th-TH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B5F7230-8321-4CB7-9C52-9B8A585301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80CB2189-3E93-4D52-9B1B-D43E9453B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04B8A8F-F69C-4847-8498-425902F0C1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28F2A12C-3F93-4352-BF81-0E46F39014CD}" type="slidenum">
              <a:rPr lang="en-US" altLang="th-TH" sz="1200" smtClean="0"/>
              <a:pPr/>
              <a:t>32</a:t>
            </a:fld>
            <a:endParaRPr lang="th-TH" altLang="th-TH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2472AEF3-9997-4945-ABD2-68EAFEAC0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5B9D143-868A-4BE4-B4BE-6CD507904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944F1E2-FD83-41BE-84A0-BD253324F6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D27D2E7-3F84-4990-AC16-BF8D0D8B29E0}" type="slidenum">
              <a:rPr lang="en-US" altLang="th-TH" sz="1200" smtClean="0"/>
              <a:pPr/>
              <a:t>33</a:t>
            </a:fld>
            <a:endParaRPr lang="th-TH" altLang="th-TH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2202FB3-EDEB-4DE2-A006-0FBC4BC27B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3DE842C-B073-4007-B764-C61A98F9E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 </a:t>
            </a:r>
            <a:endParaRPr lang="th-TH" altLang="th-TH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5DBCBD8B-4DAE-427C-9F9E-579EE7CD8F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6659A44F-1CF1-46FF-99CD-612576A214D6}" type="slidenum">
              <a:rPr lang="en-US" altLang="th-TH" sz="1200" smtClean="0"/>
              <a:pPr/>
              <a:t>34</a:t>
            </a:fld>
            <a:endParaRPr lang="th-TH" altLang="th-TH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F70C239E-B39A-4689-A723-FE4DE23349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CA61948-0879-47B1-A66B-8CFDC7AC9A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0CCBD18-0C11-4261-B26C-1195589282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5D7F245-A10F-4B72-9DC2-0931FB612FCD}" type="slidenum">
              <a:rPr lang="en-US" altLang="th-TH" sz="1200" smtClean="0"/>
              <a:pPr/>
              <a:t>35</a:t>
            </a:fld>
            <a:endParaRPr lang="th-TH" altLang="th-TH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0FB8E87-EA86-45B7-B2FB-0D264EF9B7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FD09FDE-A5D1-45F7-9B80-D556A0DD6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236615C4-1280-46C0-ACD1-E36382384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AF1E457-D698-4FBC-BEC0-AFF67AFD1867}" type="slidenum">
              <a:rPr lang="en-US" altLang="th-TH" sz="1200" smtClean="0"/>
              <a:pPr/>
              <a:t>36</a:t>
            </a:fld>
            <a:endParaRPr lang="th-TH" altLang="th-TH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E64A2B6-8BD9-4ECE-8799-20D70E7338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D631659-D57F-41ED-8CCD-B14CFA2ED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A5D74654-303E-4666-817C-BF312C0046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43BB5921-06E3-4BE2-86F1-E8207A3DA9C4}" type="slidenum">
              <a:rPr lang="en-US" altLang="th-TH" sz="1200" smtClean="0"/>
              <a:pPr/>
              <a:t>37</a:t>
            </a:fld>
            <a:endParaRPr lang="th-TH" altLang="th-TH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D1C52909-886A-4C11-97FC-AB60E9ED51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7DD2F10-30C0-49B5-9A3A-447BCFF2E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2B29F4D9-0D04-418E-81DB-2CD697B8F5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F6E04BC-3780-4AD0-A09E-2F466AAC9971}" type="slidenum">
              <a:rPr lang="en-US" altLang="th-TH" sz="1200" smtClean="0"/>
              <a:pPr/>
              <a:t>38</a:t>
            </a:fld>
            <a:endParaRPr lang="th-TH" altLang="th-TH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8595F4B9-E0E7-4C99-A33A-44D1BDEAC0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40ED6C7-B9F9-4336-ABF9-39DBEF297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9D380A41-3AE8-49AD-BC13-F6C755408E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448D050-F955-43F5-B8BA-29F23EECB7A6}" type="slidenum">
              <a:rPr lang="en-US" altLang="th-TH" sz="1200" smtClean="0"/>
              <a:pPr/>
              <a:t>39</a:t>
            </a:fld>
            <a:endParaRPr lang="th-TH" altLang="th-TH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3F3BF383-D489-4F13-85C5-2A9AC9867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DA575B3B-55C5-49A2-83C9-05B8ED4893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2C915AE-2C14-4636-A4DB-89904E2D19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DE91C0DF-AFA9-42C0-8540-54EEE614CF64}" type="slidenum">
              <a:rPr lang="en-US" altLang="th-TH" sz="1200" smtClean="0"/>
              <a:pPr/>
              <a:t>40</a:t>
            </a:fld>
            <a:endParaRPr lang="th-TH" altLang="th-TH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5D8C768-CE69-449D-AF08-3D9A7A5ED3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93B24D2-1831-488C-9133-6E51FD609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2C915AE-2C14-4636-A4DB-89904E2D19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DE91C0DF-AFA9-42C0-8540-54EEE614CF64}" type="slidenum">
              <a:rPr lang="en-US" altLang="th-TH" sz="1200" smtClean="0"/>
              <a:pPr/>
              <a:t>41</a:t>
            </a:fld>
            <a:endParaRPr lang="th-TH" altLang="th-TH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5D8C768-CE69-449D-AF08-3D9A7A5ED3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93B24D2-1831-488C-9133-6E51FD609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924475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CE5E6A1-33BB-4027-9BDA-650C3143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1BFD940-08C4-4C59-990C-899E70F3AAFF}" type="slidenum">
              <a:rPr lang="en-US" altLang="th-TH" sz="1200" smtClean="0"/>
              <a:pPr/>
              <a:t>42</a:t>
            </a:fld>
            <a:endParaRPr lang="th-TH" altLang="th-TH" sz="12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9653B2F-B580-4BB4-96AC-49F5356A77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A2BFECF-1EC2-44F7-AEB6-43AA14B64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971B1184-7987-4FA7-AA3C-6D202DDDF0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2DFB516-1E74-43FE-8106-31074EF44A4F}" type="slidenum">
              <a:rPr lang="en-US" altLang="th-TH" sz="1200" smtClean="0"/>
              <a:pPr/>
              <a:t>43</a:t>
            </a:fld>
            <a:endParaRPr lang="th-TH" altLang="th-TH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5767D154-7DFD-4963-860A-8E88BA64A2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D0B0FCAD-2104-4961-8645-E56D34740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316E2E5-98AF-4D5C-8133-3775E3187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2C02B12-25B8-4C29-990C-FCB51301BA4E}" type="slidenum">
              <a:rPr lang="en-US" altLang="th-TH" sz="1200" smtClean="0"/>
              <a:pPr/>
              <a:t>44</a:t>
            </a:fld>
            <a:endParaRPr lang="th-TH" altLang="th-TH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1968BA2D-104E-4759-874A-BCAFFC0336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86A635F4-8236-4561-9710-7D9D63062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1918757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316E2E5-98AF-4D5C-8133-3775E3187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2C02B12-25B8-4C29-990C-FCB51301BA4E}" type="slidenum">
              <a:rPr lang="en-US" altLang="th-TH" sz="1200" smtClean="0"/>
              <a:pPr/>
              <a:t>45</a:t>
            </a:fld>
            <a:endParaRPr lang="th-TH" altLang="th-TH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1968BA2D-104E-4759-874A-BCAFFC0336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86A635F4-8236-4561-9710-7D9D63062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CD291A50-DFA3-48D9-BF0A-F6C7432F3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C92847F4-E6BC-4449-B48F-DB76991C3F08}" type="slidenum">
              <a:rPr lang="en-US" altLang="th-TH" sz="1200" smtClean="0"/>
              <a:pPr/>
              <a:t>46</a:t>
            </a:fld>
            <a:endParaRPr lang="th-TH" altLang="th-TH" sz="12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DC283F02-F164-4989-AEE9-55F7E0AE0F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681F4EE3-F86D-4C00-9EF9-53326BC8C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A68F1C1B-4798-42A8-A6FC-AAF087DF70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CD1F9F3-9B12-4934-8ED8-0866183280C6}" type="slidenum">
              <a:rPr lang="en-US" altLang="th-TH" sz="1200" smtClean="0"/>
              <a:pPr/>
              <a:t>47</a:t>
            </a:fld>
            <a:endParaRPr lang="th-TH" altLang="th-TH" sz="12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CC98DB9-6685-42A1-9986-200E16FBB0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BD79C623-BA53-457A-8831-1F01DE90B0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FE629F61-C436-4DFD-8295-4943A2C65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EC29996D-8ED8-4BBE-A964-A7579F18E4C8}" type="slidenum">
              <a:rPr lang="en-US" altLang="th-TH" sz="1200" smtClean="0"/>
              <a:pPr/>
              <a:t>48</a:t>
            </a:fld>
            <a:endParaRPr lang="th-TH" altLang="th-TH" sz="12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0DC71CC4-2E76-44A9-8B75-387FA92A7A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6E75C19F-29B0-4952-81CD-4BE11F839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187F2F1A-A9E9-4C69-8CE8-CA0D277D37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91B54A5-CA37-4CD0-84AA-CC1A83E865E3}" type="slidenum">
              <a:rPr lang="en-US" altLang="th-TH" sz="1200" smtClean="0"/>
              <a:pPr/>
              <a:t>49</a:t>
            </a:fld>
            <a:endParaRPr lang="th-TH" altLang="th-TH" sz="12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CCA5C20F-C910-49CE-80EE-9C4E6A00D6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728626EF-6BFD-4438-B38C-A79755694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7B05E8C-A900-46C2-A0E4-0B862CB871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4A29C320-A9A7-40E0-97F5-E597FE5530CD}" type="slidenum">
              <a:rPr lang="en-US" altLang="th-TH" sz="1200" smtClean="0"/>
              <a:pPr/>
              <a:t>50</a:t>
            </a:fld>
            <a:endParaRPr lang="th-TH" altLang="th-TH" sz="120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67B823DA-8AA9-4FA4-BA1D-092FBD68A7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19329DDA-1AA7-4427-9553-1622BBA9E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D594DBBF-309B-4723-BA4D-907E2436A2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21D107C-26EB-4670-9204-09107DD2D478}" type="slidenum">
              <a:rPr lang="en-US" altLang="th-TH" sz="1200" smtClean="0"/>
              <a:pPr/>
              <a:t>51</a:t>
            </a:fld>
            <a:endParaRPr lang="th-TH" altLang="th-TH" sz="12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0BF2D8E8-180F-4473-8617-C7528130A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82E50B0-BEC5-402E-A341-4DEDECFC8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5726BBF5-6B57-4CA4-ADAB-F2F3C3EF6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948E52A9-78AB-4923-A84B-17F8D3A5927D}" type="slidenum">
              <a:rPr lang="en-US" altLang="th-TH" sz="1200" smtClean="0"/>
              <a:pPr/>
              <a:t>52</a:t>
            </a:fld>
            <a:endParaRPr lang="th-TH" altLang="th-TH" sz="12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CD53C3F1-2133-401E-AA5C-B08FE7BAD8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5503CF14-8520-4EA9-A412-21F1477CD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E427005E-1CD6-45AE-84B9-FA331FF2CE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1034D954-9B29-4D16-AC33-0A0C5E29B3DC}" type="slidenum">
              <a:rPr lang="en-US" altLang="th-TH" sz="1200" smtClean="0"/>
              <a:pPr/>
              <a:t>53</a:t>
            </a:fld>
            <a:endParaRPr lang="th-TH" altLang="th-TH" sz="12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EFD4A647-B507-42A2-A628-209811A69D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D4D1F1A5-B688-48F1-9E97-2441D8ADE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C9B2B8B2-07BB-4FBE-BB8C-922C1F707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F904259C-5B32-48FF-B492-B01844295201}" type="slidenum">
              <a:rPr lang="en-US" altLang="th-TH" sz="1200" smtClean="0"/>
              <a:pPr/>
              <a:t>54</a:t>
            </a:fld>
            <a:endParaRPr lang="th-TH" altLang="th-TH" sz="12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EBA3A5B-F259-4F7B-816E-9B95892FE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9FD641BF-A237-4EDE-84DF-A3ABBB158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37D6F12D-A667-400B-A2D5-1A7AE3D73A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9DFBDC9-8DA6-40F7-A502-78633D9BEA40}" type="slidenum">
              <a:rPr lang="en-US" altLang="th-TH" sz="1200" smtClean="0"/>
              <a:pPr/>
              <a:t>55</a:t>
            </a:fld>
            <a:endParaRPr lang="th-TH" altLang="th-TH" sz="120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F6CA34E1-8D46-4EF0-B500-73D8977A8F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AACE35F0-C50E-43EC-B7B5-6BC9CB77F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9F54409E-5085-4CFE-8496-F4E8589E0C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04B02B9-FBDA-42F5-B893-B06C3CFF0C99}" type="slidenum">
              <a:rPr lang="en-US" altLang="th-TH" sz="1200" smtClean="0"/>
              <a:pPr/>
              <a:t>56</a:t>
            </a:fld>
            <a:endParaRPr lang="th-TH" altLang="th-TH" sz="120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E3B2736C-C432-4614-B952-2C53CDB08D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484C9397-629E-4191-9EAE-7CFC8EDAA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4D170DD9-3914-4C19-ACCC-D0B093B6B7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DAD4DD5-D135-4327-9CAF-8FE80D116D8B}" type="slidenum">
              <a:rPr lang="en-US" altLang="th-TH" sz="1200" smtClean="0"/>
              <a:pPr/>
              <a:t>57</a:t>
            </a:fld>
            <a:endParaRPr lang="th-TH" altLang="th-TH" sz="120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06DB0312-094D-4AF2-AC05-3E97B35D54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7FF28838-6D5C-42AA-9FAD-1CBB6F9C3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C8FE5014-F2DA-4661-B7E5-6591DD250E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F924B784-9508-413C-B87C-BD77266FC4A9}" type="slidenum">
              <a:rPr lang="en-US" altLang="th-TH" sz="1200" smtClean="0"/>
              <a:pPr/>
              <a:t>58</a:t>
            </a:fld>
            <a:endParaRPr lang="th-TH" altLang="th-TH" sz="120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6BF4BD38-C4C7-4452-8E67-C7E7B7E34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0650461E-E8C3-445C-81D4-BA43CC0BB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5765AC01-2B89-424B-B8BD-EF1E34DD30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3221E19-0F04-4578-97BC-FD9BB6D1C1C6}" type="slidenum">
              <a:rPr lang="en-US" altLang="th-TH" sz="1200" smtClean="0"/>
              <a:pPr/>
              <a:t>59</a:t>
            </a:fld>
            <a:endParaRPr lang="th-TH" altLang="th-TH" sz="120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14131A4C-CEF4-4134-9565-CC582DE21E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9B94D678-787F-4FD7-A6DE-D076E6F809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9397296A-C959-4A52-AA5E-022DC623C0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C2D34906-FD42-420A-8AB4-79D6D0E7BD3F}" type="slidenum">
              <a:rPr lang="en-US" altLang="th-TH" sz="1200" smtClean="0"/>
              <a:pPr/>
              <a:t>60</a:t>
            </a:fld>
            <a:endParaRPr lang="th-TH" altLang="th-TH" sz="120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5E3650E8-6B4B-4FE7-8DC4-8E446349D6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3FD3E82F-7A49-44B5-BB1B-2E9CE41E7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1F2F7660-D8B3-431E-B5F9-F0D9ACECE7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578B81F-D669-47AD-881F-AA55F1102E0D}" type="slidenum">
              <a:rPr lang="en-US" altLang="th-TH" sz="1200" smtClean="0"/>
              <a:pPr/>
              <a:t>61</a:t>
            </a:fld>
            <a:endParaRPr lang="th-TH" altLang="th-TH" sz="1200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FE4745BA-35F7-4AD7-B5D3-8F2F79A873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DB00126D-2063-497B-9B1E-2AB70F54B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597D23-1D9D-499F-9135-10010F3AE2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6DB6EF-2629-4E3F-9362-936BEA136F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081B2B-B688-4852-92F0-253DB809FC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2A74B-E186-4145-B359-EDE4A344079D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85832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2DF75E-4DE3-47B5-A470-CF05522E80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CF6935-3B45-4972-AEDD-92B60CF97C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256FD-9DF8-4575-A746-F7FF1C91EB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06B65-7B30-46DC-BBAF-0F55A318BF08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9850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F80C27-5312-4A5C-9CCF-B9EF5246B7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1C8234-47EF-4BB1-8674-8A8510191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C19DC3-27E7-4E13-A845-7654B79D3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F8861-226F-4F2D-B0A2-F3BE5588623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10772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1D10E-3003-4DCF-AD9E-DD70BC052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40B5E6-BB8C-46FC-869E-CD7E5FF438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D2C7A-391A-4A42-85B9-C2E5BFB74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82B3B-AB2F-4686-A64C-BD5AB3198711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74123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7748863-33C0-4383-9965-E3B334339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BBB7C5-2E7D-4F73-BFAA-44E91E6117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1C3F5FA-B7C8-48CC-A14A-F0BD16EBF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7409-0A80-4E51-89CD-DB87A6B1D2A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8800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2C949B-CD84-436F-B761-5C749B9A4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8F09408-3481-402D-84E5-61391770A4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A99410-2E2B-476F-8118-51A6425178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67B66-EA89-49B5-BFBA-AEAC5D2A8C7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4700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F235BA-17C9-4511-8C34-3191392C20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025D39-04C7-4A99-8D3F-D8B376436B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28B3E99-368A-485C-9821-93C4AC3B3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1FE0-7DFB-449D-BA21-201E476155D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64474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707633-8848-4946-AD82-CC06F2E0D7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D1517-6A64-4813-93D8-EE082625CF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C7F2D9-4DD2-4469-BF9A-232B34C37C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F6A0B-4737-41BB-B207-6F1C98361DF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26083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9342D-A270-457D-ABB5-A6E5BBB5F1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CECC0-6C2C-4A04-A7CD-A355E08A00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D2B72-2663-40F1-B19B-871A38EE74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513BE-3E60-46F0-9158-E5B3FD16B18B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15626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B8ACB0-7C47-4007-9C11-9A9E70662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659C6C-0C81-4F68-993C-660B36ED4F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7E18E-E253-476D-8DDF-9F41A6880A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7520D-AB5B-4963-B90F-1DCF22A35CDF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23420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DEE374-9BCE-4C59-9B05-7A948A9A9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522B44-4FEF-4DE6-91E6-045720295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3C912B-7BF9-4D4F-82D9-ABB53C3A8F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0975-467F-4DE5-8379-A230E7E6F489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0628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38046C-8D7A-4056-9A6E-59A5D7469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E60DD8-22E5-4821-A3D3-3BEF70227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DAA98EA-554C-4C70-B444-A27E831E5F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E87C09-05BE-41FD-8A30-323142E488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FF6AE2-9D75-4F64-A0CA-3236A4680B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26C6251-3D1E-4CD8-844C-06DE61F94A4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ngsana New" panose="02020603050405020304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emf"/><Relationship Id="rId12" Type="http://schemas.openxmlformats.org/officeDocument/2006/relationships/image" Target="../media/image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2.wmf"/><Relationship Id="rId10" Type="http://schemas.openxmlformats.org/officeDocument/2006/relationships/image" Target="../media/image6.e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emf"/><Relationship Id="rId10" Type="http://schemas.openxmlformats.org/officeDocument/2006/relationships/image" Target="../media/image1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5.emf"/><Relationship Id="rId10" Type="http://schemas.openxmlformats.org/officeDocument/2006/relationships/image" Target="../media/image1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.png"/><Relationship Id="rId5" Type="http://schemas.openxmlformats.org/officeDocument/2006/relationships/image" Target="../media/image2.w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.png"/><Relationship Id="rId5" Type="http://schemas.openxmlformats.org/officeDocument/2006/relationships/image" Target="../media/image2.wmf"/><Relationship Id="rId10" Type="http://schemas.openxmlformats.org/officeDocument/2006/relationships/image" Target="../media/image26.e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1.png"/><Relationship Id="rId5" Type="http://schemas.openxmlformats.org/officeDocument/2006/relationships/image" Target="../media/image2.wmf"/><Relationship Id="rId10" Type="http://schemas.openxmlformats.org/officeDocument/2006/relationships/image" Target="../media/image30.emf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5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26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56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notesSlide" Target="../notesSlides/notesSlide33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image" Target="../media/image50.e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76.bin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75.bin"/><Relationship Id="rId11" Type="http://schemas.openxmlformats.org/officeDocument/2006/relationships/oleObject" Target="../embeddings/oleObject78.bin"/><Relationship Id="rId5" Type="http://schemas.openxmlformats.org/officeDocument/2006/relationships/image" Target="../media/image2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3.bin"/><Relationship Id="rId9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notesSlide" Target="../notesSlides/notesSlide39.xml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9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9.bin"/><Relationship Id="rId9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92.bin"/><Relationship Id="rId9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96.bin"/><Relationship Id="rId11" Type="http://schemas.openxmlformats.org/officeDocument/2006/relationships/image" Target="../media/image1.png"/><Relationship Id="rId5" Type="http://schemas.openxmlformats.org/officeDocument/2006/relationships/image" Target="../media/image2.wmf"/><Relationship Id="rId10" Type="http://schemas.openxmlformats.org/officeDocument/2006/relationships/image" Target="../media/image56.emf"/><Relationship Id="rId4" Type="http://schemas.openxmlformats.org/officeDocument/2006/relationships/oleObject" Target="../embeddings/oleObject95.bin"/><Relationship Id="rId9" Type="http://schemas.openxmlformats.org/officeDocument/2006/relationships/oleObject" Target="../embeddings/oleObject97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44.xml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99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98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notesSlide" Target="../notesSlides/notesSlide45.xml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99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98.bin"/><Relationship Id="rId9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0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58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notesSlide" Target="../notesSlides/notesSlide47.xml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0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notesSlide" Target="../notesSlides/notesSlide49.xml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notesSlide" Target="../notesSlides/notesSlide50.xml"/><Relationship Id="rId7" Type="http://schemas.openxmlformats.org/officeDocument/2006/relationships/oleObject" Target="../embeddings/oleObject1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11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notesSlide" Target="../notesSlides/notesSlide51.xml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16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notesSlide" Target="../notesSlides/notesSlide52.xml"/><Relationship Id="rId7" Type="http://schemas.openxmlformats.org/officeDocument/2006/relationships/oleObject" Target="../embeddings/oleObject1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64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2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22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notesSlide" Target="../notesSlides/notesSlide54.xml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12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24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notesSlide" Target="../notesSlides/notesSlide55.xml"/><Relationship Id="rId7" Type="http://schemas.openxmlformats.org/officeDocument/2006/relationships/oleObject" Target="../embeddings/oleObject1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28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6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13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0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6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13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2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notesSlide" Target="../notesSlides/notesSlide58.xml"/><Relationship Id="rId7" Type="http://schemas.openxmlformats.org/officeDocument/2006/relationships/oleObject" Target="../embeddings/oleObject13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13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4.bin"/><Relationship Id="rId9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notesSlide" Target="../notesSlides/notesSlide59.xml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138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7.bin"/><Relationship Id="rId9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notesSlide" Target="../notesSlides/notesSlide60.xml"/><Relationship Id="rId7" Type="http://schemas.openxmlformats.org/officeDocument/2006/relationships/oleObject" Target="../embeddings/oleObject14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14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0.bin"/><Relationship Id="rId9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notesSlide" Target="../notesSlides/notesSlide61.xml"/><Relationship Id="rId7" Type="http://schemas.openxmlformats.org/officeDocument/2006/relationships/oleObject" Target="../embeddings/oleObject14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14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E35D5719-E490-4A75-B5D0-44C3B13C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B9ADA7-9A47-4A7D-B6EF-F8C85C5430B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th-TH" altLang="th-TH" sz="1400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B06AE1B-803C-43C2-B6EB-BA796799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10653917-4489-4687-AC0B-64E6C567E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6" name="Rectangle 9">
            <a:extLst>
              <a:ext uri="{FF2B5EF4-FFF2-40B4-BE49-F238E27FC236}">
                <a16:creationId xmlns:a16="http://schemas.microsoft.com/office/drawing/2014/main" id="{95FE00A9-0C21-4909-A931-ED635FC0F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8" name="Rectangle 11">
            <a:extLst>
              <a:ext uri="{FF2B5EF4-FFF2-40B4-BE49-F238E27FC236}">
                <a16:creationId xmlns:a16="http://schemas.microsoft.com/office/drawing/2014/main" id="{A2CEE846-B0E9-43AA-A928-041417132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3CD6D986-DBA0-45F6-8D09-1936EC6AE541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FC38CC61-16A2-4EED-9A9F-1D303DEA4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BDA109-C58B-401A-B3D9-9933CBC3B3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50B7E60-BE9C-4D91-B8D2-F8D4669B6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249C2D7-4EBA-4CDC-9A8C-A8DA21C9FF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FEF35A2-C6C9-4443-82B5-7F2F9A027D05}"/>
              </a:ext>
            </a:extLst>
          </p:cNvPr>
          <p:cNvSpPr/>
          <p:nvPr/>
        </p:nvSpPr>
        <p:spPr>
          <a:xfrm>
            <a:off x="1104900" y="1219765"/>
            <a:ext cx="6934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จุดประสงค์</a:t>
            </a:r>
            <a:r>
              <a:rPr lang="th-TH" b="1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ทั่วไป</a:t>
            </a:r>
            <a:endParaRPr lang="en-US" dirty="0">
              <a:solidFill>
                <a:srgbClr val="002060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800100" algn="l"/>
              </a:tabLst>
            </a:pPr>
            <a:r>
              <a:rPr lang="th-TH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เพื่อให้มีความรู้ความเข้าใจการทำงานของวงจรเรกติไฟเออร์</a:t>
            </a:r>
            <a:endParaRPr lang="en-US" dirty="0">
              <a:solidFill>
                <a:srgbClr val="002060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800100" algn="l"/>
              </a:tabLst>
            </a:pPr>
            <a:r>
              <a:rPr lang="th-TH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คำนวณหาค่าแรงดันของวงจรเรกติไฟเออร์</a:t>
            </a:r>
            <a:r>
              <a:rPr lang="en-US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800100" algn="l"/>
              </a:tabLst>
            </a:pPr>
            <a:r>
              <a:rPr lang="th-TH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เพื่อให้มีความรู้ความเข้าใจการทำงานของวงจรตัดรูปสัญญาณ </a:t>
            </a:r>
            <a:endParaRPr lang="en-US" dirty="0">
              <a:solidFill>
                <a:srgbClr val="002060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800100" algn="l"/>
              </a:tabLst>
            </a:pPr>
            <a:r>
              <a:rPr lang="th-TH" dirty="0">
                <a:solidFill>
                  <a:srgbClr val="00206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เพื่อให้มีความรู้ความเข้าใจการทำงานของวงจรยกระดับสัญญาณ</a:t>
            </a:r>
            <a:endParaRPr lang="en-US" dirty="0">
              <a:solidFill>
                <a:srgbClr val="00206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187A255-02E0-415C-A011-A9AEA11C8FBE}"/>
              </a:ext>
            </a:extLst>
          </p:cNvPr>
          <p:cNvSpPr/>
          <p:nvPr/>
        </p:nvSpPr>
        <p:spPr>
          <a:xfrm>
            <a:off x="1104900" y="3705571"/>
            <a:ext cx="66675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สมรรถนะการเรียนรู้</a:t>
            </a:r>
            <a:endParaRPr lang="en-US" dirty="0">
              <a:solidFill>
                <a:srgbClr val="0000FF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อธิบายการทำงานของวงจรเรกติไฟเออร์</a:t>
            </a:r>
            <a:r>
              <a:rPr lang="en-US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คำนวณหาค่าแรงดันของวงจรเรกติไฟเออร์</a:t>
            </a:r>
            <a:r>
              <a:rPr lang="en-US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ออกแบบวงจรตัดรูปสัญญาณ </a:t>
            </a:r>
            <a:endParaRPr lang="en-US" dirty="0">
              <a:solidFill>
                <a:srgbClr val="0000FF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ออกแบบวงจรยกระดับสัญญาณ</a:t>
            </a:r>
            <a:endParaRPr lang="en-US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132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E35D5719-E490-4A75-B5D0-44C3B13C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B9ADA7-9A47-4A7D-B6EF-F8C85C5430B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th-TH" altLang="th-TH" sz="1400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B06AE1B-803C-43C2-B6EB-BA796799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10653917-4489-4687-AC0B-64E6C567E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9702" name="Object 5">
            <a:extLst>
              <a:ext uri="{FF2B5EF4-FFF2-40B4-BE49-F238E27FC236}">
                <a16:creationId xmlns:a16="http://schemas.microsoft.com/office/drawing/2014/main" id="{19D3EBF3-18D5-4A96-9C1E-A165166126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29702" name="Object 5">
                        <a:extLst>
                          <a:ext uri="{FF2B5EF4-FFF2-40B4-BE49-F238E27FC236}">
                            <a16:creationId xmlns:a16="http://schemas.microsoft.com/office/drawing/2014/main" id="{19D3EBF3-18D5-4A96-9C1E-A165166126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6">
            <a:extLst>
              <a:ext uri="{FF2B5EF4-FFF2-40B4-BE49-F238E27FC236}">
                <a16:creationId xmlns:a16="http://schemas.microsoft.com/office/drawing/2014/main" id="{4BEFA4C9-2D23-4639-B7C1-3D50FC2A4D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29703" name="Object 6">
                        <a:extLst>
                          <a:ext uri="{FF2B5EF4-FFF2-40B4-BE49-F238E27FC236}">
                            <a16:creationId xmlns:a16="http://schemas.microsoft.com/office/drawing/2014/main" id="{4BEFA4C9-2D23-4639-B7C1-3D50FC2A4D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7">
            <a:extLst>
              <a:ext uri="{FF2B5EF4-FFF2-40B4-BE49-F238E27FC236}">
                <a16:creationId xmlns:a16="http://schemas.microsoft.com/office/drawing/2014/main" id="{33E52E4A-0C67-430A-8DE4-D6E39D822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9706" name="Rectangle 9">
            <a:extLst>
              <a:ext uri="{FF2B5EF4-FFF2-40B4-BE49-F238E27FC236}">
                <a16:creationId xmlns:a16="http://schemas.microsoft.com/office/drawing/2014/main" id="{95FE00A9-0C21-4909-A931-ED635FC0F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8" name="Rectangle 11">
            <a:extLst>
              <a:ext uri="{FF2B5EF4-FFF2-40B4-BE49-F238E27FC236}">
                <a16:creationId xmlns:a16="http://schemas.microsoft.com/office/drawing/2014/main" id="{A2CEE846-B0E9-43AA-A928-041417132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5EE74B1-C26B-4E45-9E18-73E383059227}"/>
              </a:ext>
            </a:extLst>
          </p:cNvPr>
          <p:cNvSpPr/>
          <p:nvPr/>
        </p:nvSpPr>
        <p:spPr>
          <a:xfrm>
            <a:off x="525842" y="1129283"/>
            <a:ext cx="3858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วงจรใช้งานไดโอดในไฟฟ้ากระแสสลับ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1F30376-A390-4FF6-A1DB-380932FE884C}"/>
              </a:ext>
            </a:extLst>
          </p:cNvPr>
          <p:cNvSpPr/>
          <p:nvPr/>
        </p:nvSpPr>
        <p:spPr>
          <a:xfrm>
            <a:off x="856220" y="1722513"/>
            <a:ext cx="73733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วงจรเรกติไฟเออร์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(rectifier circuit) </a:t>
            </a:r>
            <a:r>
              <a:rPr lang="th-TH" alt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ทำหน้าที่เปลี่ยนไฟฟ้ากระแสสลับ</a:t>
            </a:r>
          </a:p>
          <a:p>
            <a:r>
              <a:rPr lang="th-TH" alt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เป็นไฟฟ้ากระแสตรงเรียกอีกชื่อคือวงจรคอน</a:t>
            </a:r>
            <a:r>
              <a:rPr lang="th-TH" altLang="th-TH" dirty="0" err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เวอร์เต</a:t>
            </a:r>
            <a:r>
              <a:rPr lang="th-TH" alt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</a:t>
            </a:r>
            <a:r>
              <a:rPr lang="en-US" alt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(Converter) </a:t>
            </a:r>
            <a:endParaRPr lang="th-TH" altLang="th-TH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3CD6D986-DBA0-45F6-8D09-1936EC6AE541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FC38CC61-16A2-4EED-9A9F-1D303DEA4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BDA109-C58B-401A-B3D9-9933CBC3B3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50B7E60-BE9C-4D91-B8D2-F8D4669B6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249C2D7-4EBA-4CDC-9A8C-A8DA21C9FF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9AEFFF8-8609-4223-9715-BEF190E66312}"/>
              </a:ext>
            </a:extLst>
          </p:cNvPr>
          <p:cNvSpPr/>
          <p:nvPr/>
        </p:nvSpPr>
        <p:spPr>
          <a:xfrm>
            <a:off x="1447800" y="2819400"/>
            <a:ext cx="56575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H SarabunPSK" panose="020B0500040200020003" pitchFamily="34" charset="-34"/>
              <a:buChar char="-"/>
            </a:pPr>
            <a:r>
              <a:rPr lang="th-TH" dirty="0">
                <a:solidFill>
                  <a:srgbClr val="0070C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วงจรเรกติไฟเออร์แบบครึ่งคลื่น</a:t>
            </a:r>
            <a:r>
              <a:rPr lang="en-US" dirty="0">
                <a:solidFill>
                  <a:srgbClr val="0070C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(Half wave rectifier)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</a:t>
            </a:r>
            <a:endParaRPr lang="en-US" sz="2400" dirty="0"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TH SarabunPSK" panose="020B0500040200020003" pitchFamily="34" charset="-34"/>
              <a:buChar char="-"/>
            </a:pPr>
            <a:r>
              <a:rPr lang="th-TH" dirty="0">
                <a:solidFill>
                  <a:srgbClr val="00B05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วงจรเรกติไฟเออร์แบบเต็มคลื่น</a:t>
            </a:r>
            <a:r>
              <a:rPr lang="en-US" dirty="0">
                <a:solidFill>
                  <a:srgbClr val="00B05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(Full wave rectifier) 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A2BFE7F-E1CF-4D32-8DE3-453A708839E4}"/>
              </a:ext>
            </a:extLst>
          </p:cNvPr>
          <p:cNvSpPr/>
          <p:nvPr/>
        </p:nvSpPr>
        <p:spPr>
          <a:xfrm>
            <a:off x="2256909" y="431173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thaiDist">
              <a:spcBef>
                <a:spcPts val="0"/>
              </a:spcBef>
              <a:spcAft>
                <a:spcPts val="0"/>
              </a:spcAft>
              <a:buFont typeface="TH SarabunPSK" panose="020B0500040200020003" pitchFamily="34" charset="-34"/>
              <a:buChar char="-"/>
            </a:pPr>
            <a:r>
              <a:rPr lang="th-TH" dirty="0">
                <a:solidFill>
                  <a:srgbClr val="0070C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แบบใช้หม้อแปลงมีแท็ปกลาง</a:t>
            </a:r>
            <a:r>
              <a:rPr lang="en-US" dirty="0">
                <a:solidFill>
                  <a:srgbClr val="0070C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(0V)</a:t>
            </a:r>
          </a:p>
          <a:p>
            <a:pPr marR="0" lvl="0" algn="thaiDi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</a:t>
            </a:r>
            <a:endParaRPr lang="en-US" sz="2400" dirty="0"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marR="0" lvl="0" indent="-342900" algn="thaiDist">
              <a:spcBef>
                <a:spcPts val="0"/>
              </a:spcBef>
              <a:spcAft>
                <a:spcPts val="0"/>
              </a:spcAft>
              <a:buFont typeface="TH SarabunPSK" panose="020B0500040200020003" pitchFamily="34" charset="-34"/>
              <a:buChar char="-"/>
            </a:pPr>
            <a:r>
              <a:rPr lang="th-TH" dirty="0">
                <a:solidFill>
                  <a:srgbClr val="C00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แบบบริดจ์ไดโอด</a:t>
            </a:r>
            <a:r>
              <a:rPr lang="en-US" dirty="0">
                <a:solidFill>
                  <a:srgbClr val="C0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(Bridge diode)</a:t>
            </a:r>
            <a:endParaRPr lang="en-US" sz="2400" dirty="0">
              <a:solidFill>
                <a:srgbClr val="C0000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25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E35D5719-E490-4A75-B5D0-44C3B13C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B9ADA7-9A47-4A7D-B6EF-F8C85C5430B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th-TH" altLang="th-TH" sz="1400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B06AE1B-803C-43C2-B6EB-BA796799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10653917-4489-4687-AC0B-64E6C567E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9702" name="Object 5">
            <a:extLst>
              <a:ext uri="{FF2B5EF4-FFF2-40B4-BE49-F238E27FC236}">
                <a16:creationId xmlns:a16="http://schemas.microsoft.com/office/drawing/2014/main" id="{19D3EBF3-18D5-4A96-9C1E-A165166126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8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29702" name="Object 5">
                        <a:extLst>
                          <a:ext uri="{FF2B5EF4-FFF2-40B4-BE49-F238E27FC236}">
                            <a16:creationId xmlns:a16="http://schemas.microsoft.com/office/drawing/2014/main" id="{19D3EBF3-18D5-4A96-9C1E-A165166126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6">
            <a:extLst>
              <a:ext uri="{FF2B5EF4-FFF2-40B4-BE49-F238E27FC236}">
                <a16:creationId xmlns:a16="http://schemas.microsoft.com/office/drawing/2014/main" id="{4BEFA4C9-2D23-4639-B7C1-3D50FC2A4D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9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29703" name="Object 6">
                        <a:extLst>
                          <a:ext uri="{FF2B5EF4-FFF2-40B4-BE49-F238E27FC236}">
                            <a16:creationId xmlns:a16="http://schemas.microsoft.com/office/drawing/2014/main" id="{4BEFA4C9-2D23-4639-B7C1-3D50FC2A4D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7">
            <a:extLst>
              <a:ext uri="{FF2B5EF4-FFF2-40B4-BE49-F238E27FC236}">
                <a16:creationId xmlns:a16="http://schemas.microsoft.com/office/drawing/2014/main" id="{33E52E4A-0C67-430A-8DE4-D6E39D822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9705" name="Rectangle 8">
            <a:extLst>
              <a:ext uri="{FF2B5EF4-FFF2-40B4-BE49-F238E27FC236}">
                <a16:creationId xmlns:a16="http://schemas.microsoft.com/office/drawing/2014/main" id="{66620431-ED91-4D35-A79B-2DAFAFD53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706" y="1143736"/>
            <a:ext cx="28680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Half wave rectifier</a:t>
            </a:r>
          </a:p>
        </p:txBody>
      </p:sp>
      <p:sp>
        <p:nvSpPr>
          <p:cNvPr id="29706" name="Rectangle 9">
            <a:extLst>
              <a:ext uri="{FF2B5EF4-FFF2-40B4-BE49-F238E27FC236}">
                <a16:creationId xmlns:a16="http://schemas.microsoft.com/office/drawing/2014/main" id="{95FE00A9-0C21-4909-A931-ED635FC0F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9707" name="Rectangle 10">
            <a:extLst>
              <a:ext uri="{FF2B5EF4-FFF2-40B4-BE49-F238E27FC236}">
                <a16:creationId xmlns:a16="http://schemas.microsoft.com/office/drawing/2014/main" id="{B79EA672-4295-44B0-85B2-67C04A1CF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706" y="5253120"/>
            <a:ext cx="666400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ค่าแรงดันเฉลี่ย           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V</a:t>
            </a:r>
            <a:r>
              <a:rPr lang="en-US" altLang="th-TH" b="1" baseline="-25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=   0.318Vm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ค่าอัตราทนแรงดันไฟฟ้าสูงสุด     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PIV     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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Vm</a:t>
            </a:r>
            <a:endParaRPr lang="en-US" alt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sp>
        <p:nvSpPr>
          <p:cNvPr id="29708" name="Rectangle 11">
            <a:extLst>
              <a:ext uri="{FF2B5EF4-FFF2-40B4-BE49-F238E27FC236}">
                <a16:creationId xmlns:a16="http://schemas.microsoft.com/office/drawing/2014/main" id="{A2CEE846-B0E9-43AA-A928-041417132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29709" name="Picture 12">
            <a:extLst>
              <a:ext uri="{FF2B5EF4-FFF2-40B4-BE49-F238E27FC236}">
                <a16:creationId xmlns:a16="http://schemas.microsoft.com/office/drawing/2014/main" id="{91AFD48A-71E9-43FA-90CC-529BF8979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17" y="2414671"/>
            <a:ext cx="434412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13">
            <a:extLst>
              <a:ext uri="{FF2B5EF4-FFF2-40B4-BE49-F238E27FC236}">
                <a16:creationId xmlns:a16="http://schemas.microsoft.com/office/drawing/2014/main" id="{6BB83A5B-EDF8-46E0-84A8-5C48EC23A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99694"/>
            <a:ext cx="44196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9EBC90A-17A2-4A29-92D2-FE6704E71FE0}"/>
              </a:ext>
            </a:extLst>
          </p:cNvPr>
          <p:cNvSpPr/>
          <p:nvPr/>
        </p:nvSpPr>
        <p:spPr>
          <a:xfrm>
            <a:off x="3281319" y="1101785"/>
            <a:ext cx="3296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จุดสังเกตใช้ไดโอด </a:t>
            </a:r>
            <a:r>
              <a:rPr lang="en-US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ตัวเท่านั้น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DD64A69-2048-4C8C-B52F-0F0CB54C0EA1}"/>
              </a:ext>
            </a:extLst>
          </p:cNvPr>
          <p:cNvSpPr/>
          <p:nvPr/>
        </p:nvSpPr>
        <p:spPr>
          <a:xfrm>
            <a:off x="317727" y="1972609"/>
            <a:ext cx="2712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วงจรให้แรงดันเป็นไฟบวก</a:t>
            </a:r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67A93760-9C01-4771-962E-F33A5C76B9F0}"/>
              </a:ext>
            </a:extLst>
          </p:cNvPr>
          <p:cNvSpPr/>
          <p:nvPr/>
        </p:nvSpPr>
        <p:spPr>
          <a:xfrm>
            <a:off x="3840598" y="1948435"/>
            <a:ext cx="2577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วงจรให้แรงดันเป็นไฟลบ</a:t>
            </a:r>
          </a:p>
        </p:txBody>
      </p:sp>
      <p:grpSp>
        <p:nvGrpSpPr>
          <p:cNvPr id="25" name="กลุ่ม 24">
            <a:extLst>
              <a:ext uri="{FF2B5EF4-FFF2-40B4-BE49-F238E27FC236}">
                <a16:creationId xmlns:a16="http://schemas.microsoft.com/office/drawing/2014/main" id="{BA432537-A62B-4DF5-932B-123306E16925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FC3A21A4-AFB4-442E-B9B2-27111028D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7" name="Group 13">
              <a:extLst>
                <a:ext uri="{FF2B5EF4-FFF2-40B4-BE49-F238E27FC236}">
                  <a16:creationId xmlns:a16="http://schemas.microsoft.com/office/drawing/2014/main" id="{A4C139D8-4F88-45FE-BBF0-063372A0CC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E4DDF536-11AE-4C02-9355-F445C942C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 sz="2800" b="1" dirty="0">
                    <a:solidFill>
                      <a:srgbClr val="00206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Half wave rectifier        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9" name="Picture 15">
                <a:extLst>
                  <a:ext uri="{FF2B5EF4-FFF2-40B4-BE49-F238E27FC236}">
                    <a16:creationId xmlns:a16="http://schemas.microsoft.com/office/drawing/2014/main" id="{2FACE4F7-E1A6-4BE7-B693-F063D2C439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แทนหมายเลขสไลด์ 5">
            <a:extLst>
              <a:ext uri="{FF2B5EF4-FFF2-40B4-BE49-F238E27FC236}">
                <a16:creationId xmlns:a16="http://schemas.microsoft.com/office/drawing/2014/main" id="{AB6AE5C0-A8CC-4131-9D57-736E62A6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771509-B741-4EBF-835D-1579973A5424}" type="slidenum">
              <a:rPr lang="en-US" altLang="th-TH" sz="14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th-TH" altLang="th-TH" sz="1400">
              <a:solidFill>
                <a:schemeClr val="bg1"/>
              </a:solidFill>
            </a:endParaRP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E3364C6-BA26-4858-8D1E-CA3B7DCAB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1750" name="Rectangle 8">
            <a:extLst>
              <a:ext uri="{FF2B5EF4-FFF2-40B4-BE49-F238E27FC236}">
                <a16:creationId xmlns:a16="http://schemas.microsoft.com/office/drawing/2014/main" id="{43B3C4E7-9470-42BC-9777-50CA84859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260973"/>
            <a:ext cx="39148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การทำงานวงจร </a:t>
            </a:r>
            <a:r>
              <a:rPr lang="en-US" altLang="th-TH" sz="2800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Half wave rectifier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FCA8B3A3-61F4-43B9-891F-1647BB3E77E4}"/>
              </a:ext>
            </a:extLst>
          </p:cNvPr>
          <p:cNvGrpSpPr>
            <a:grpSpLocks/>
          </p:cNvGrpSpPr>
          <p:nvPr/>
        </p:nvGrpSpPr>
        <p:grpSpPr bwMode="auto">
          <a:xfrm>
            <a:off x="626664" y="1781983"/>
            <a:ext cx="4080040" cy="2396525"/>
            <a:chOff x="803279" y="1589597"/>
            <a:chExt cx="5746145" cy="2831223"/>
          </a:xfrm>
        </p:grpSpPr>
        <p:graphicFrame>
          <p:nvGraphicFramePr>
            <p:cNvPr id="31759" name="Object 5">
              <a:extLst>
                <a:ext uri="{FF2B5EF4-FFF2-40B4-BE49-F238E27FC236}">
                  <a16:creationId xmlns:a16="http://schemas.microsoft.com/office/drawing/2014/main" id="{46023E2D-EEEC-44A2-AC0F-0F6C8473539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06575" y="1676400"/>
            <a:ext cx="114300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4" name="สมการ" r:id="rId4" imgW="114151" imgH="215619" progId="Equation.3">
                    <p:embed/>
                  </p:oleObj>
                </mc:Choice>
                <mc:Fallback>
                  <p:oleObj name="สมการ" r:id="rId4" imgW="114151" imgH="215619" progId="Equation.3">
                    <p:embed/>
                    <p:pic>
                      <p:nvPicPr>
                        <p:cNvPr id="31759" name="Object 5">
                          <a:extLst>
                            <a:ext uri="{FF2B5EF4-FFF2-40B4-BE49-F238E27FC236}">
                              <a16:creationId xmlns:a16="http://schemas.microsoft.com/office/drawing/2014/main" id="{46023E2D-EEEC-44A2-AC0F-0F6C8473539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6575" y="1676400"/>
                          <a:ext cx="114300" cy="219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0" name="วัตถุ 2">
              <a:extLst>
                <a:ext uri="{FF2B5EF4-FFF2-40B4-BE49-F238E27FC236}">
                  <a16:creationId xmlns:a16="http://schemas.microsoft.com/office/drawing/2014/main" id="{1F11648A-6DFF-4BB8-9D6D-9D9EFF28D74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5019837"/>
                </p:ext>
              </p:extLst>
            </p:nvPr>
          </p:nvGraphicFramePr>
          <p:xfrm>
            <a:off x="1419795" y="2073586"/>
            <a:ext cx="5129629" cy="2347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5" name="Visio" r:id="rId6" imgW="4747450" imgH="2173505" progId="Visio.Drawing.11">
                    <p:embed/>
                  </p:oleObj>
                </mc:Choice>
                <mc:Fallback>
                  <p:oleObj name="Visio" r:id="rId6" imgW="4747450" imgH="2173505" progId="Visio.Drawing.11">
                    <p:embed/>
                    <p:pic>
                      <p:nvPicPr>
                        <p:cNvPr id="31760" name="วัตถุ 2">
                          <a:extLst>
                            <a:ext uri="{FF2B5EF4-FFF2-40B4-BE49-F238E27FC236}">
                              <a16:creationId xmlns:a16="http://schemas.microsoft.com/office/drawing/2014/main" id="{1F11648A-6DFF-4BB8-9D6D-9D9EFF28D74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9795" y="2073586"/>
                          <a:ext cx="5129629" cy="2347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1" name="สี่เหลี่ยมผืนผ้า 17">
              <a:extLst>
                <a:ext uri="{FF2B5EF4-FFF2-40B4-BE49-F238E27FC236}">
                  <a16:creationId xmlns:a16="http://schemas.microsoft.com/office/drawing/2014/main" id="{38B5130D-CF08-4685-A73B-7E5D2B1FC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279" y="1589597"/>
              <a:ext cx="12330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อินพุตบวก</a:t>
              </a:r>
            </a:p>
          </p:txBody>
        </p:sp>
      </p:grp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BA167607-DD82-4812-A161-90874053F768}"/>
              </a:ext>
            </a:extLst>
          </p:cNvPr>
          <p:cNvGrpSpPr>
            <a:grpSpLocks/>
          </p:cNvGrpSpPr>
          <p:nvPr/>
        </p:nvGrpSpPr>
        <p:grpSpPr bwMode="auto">
          <a:xfrm>
            <a:off x="919071" y="4030334"/>
            <a:ext cx="4189376" cy="2098468"/>
            <a:chOff x="920876" y="4008694"/>
            <a:chExt cx="5093330" cy="2708523"/>
          </a:xfrm>
        </p:grpSpPr>
        <p:graphicFrame>
          <p:nvGraphicFramePr>
            <p:cNvPr id="31755" name="Object 6">
              <a:extLst>
                <a:ext uri="{FF2B5EF4-FFF2-40B4-BE49-F238E27FC236}">
                  <a16:creationId xmlns:a16="http://schemas.microsoft.com/office/drawing/2014/main" id="{0613481C-AF16-4D63-95D5-7B45FAC217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06575" y="4962525"/>
            <a:ext cx="114300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6" name="สมการ" r:id="rId8" imgW="114151" imgH="215619" progId="Equation.3">
                    <p:embed/>
                  </p:oleObj>
                </mc:Choice>
                <mc:Fallback>
                  <p:oleObj name="สมการ" r:id="rId8" imgW="114151" imgH="215619" progId="Equation.3">
                    <p:embed/>
                    <p:pic>
                      <p:nvPicPr>
                        <p:cNvPr id="31755" name="Object 6">
                          <a:extLst>
                            <a:ext uri="{FF2B5EF4-FFF2-40B4-BE49-F238E27FC236}">
                              <a16:creationId xmlns:a16="http://schemas.microsoft.com/office/drawing/2014/main" id="{0613481C-AF16-4D63-95D5-7B45FAC217A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6575" y="4962525"/>
                          <a:ext cx="114300" cy="219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6" name="Rectangle 7">
              <a:extLst>
                <a:ext uri="{FF2B5EF4-FFF2-40B4-BE49-F238E27FC236}">
                  <a16:creationId xmlns:a16="http://schemas.microsoft.com/office/drawing/2014/main" id="{23E7B5AB-AA03-46B7-A9B9-299647361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575" y="5181600"/>
              <a:ext cx="2174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endParaRPr lang="en-US" altLang="th-TH" sz="2800"/>
            </a:p>
          </p:txBody>
        </p:sp>
        <p:graphicFrame>
          <p:nvGraphicFramePr>
            <p:cNvPr id="31757" name="วัตถุ 3">
              <a:extLst>
                <a:ext uri="{FF2B5EF4-FFF2-40B4-BE49-F238E27FC236}">
                  <a16:creationId xmlns:a16="http://schemas.microsoft.com/office/drawing/2014/main" id="{A5E72AC5-A81D-4253-AF02-C83796EFB43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9539870"/>
                </p:ext>
              </p:extLst>
            </p:nvPr>
          </p:nvGraphicFramePr>
          <p:xfrm>
            <a:off x="1075201" y="4457210"/>
            <a:ext cx="4939005" cy="2260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7" name="Visio" r:id="rId9" imgW="4747450" imgH="2173505" progId="Visio.Drawing.11">
                    <p:embed/>
                  </p:oleObj>
                </mc:Choice>
                <mc:Fallback>
                  <p:oleObj name="Visio" r:id="rId9" imgW="4747450" imgH="2173505" progId="Visio.Drawing.11">
                    <p:embed/>
                    <p:pic>
                      <p:nvPicPr>
                        <p:cNvPr id="31757" name="วัตถุ 3">
                          <a:extLst>
                            <a:ext uri="{FF2B5EF4-FFF2-40B4-BE49-F238E27FC236}">
                              <a16:creationId xmlns:a16="http://schemas.microsoft.com/office/drawing/2014/main" id="{A5E72AC5-A81D-4253-AF02-C83796EFB43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201" y="4457210"/>
                          <a:ext cx="4939005" cy="22600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8" name="สี่เหลี่ยมผืนผ้า 18">
              <a:extLst>
                <a:ext uri="{FF2B5EF4-FFF2-40B4-BE49-F238E27FC236}">
                  <a16:creationId xmlns:a16="http://schemas.microsoft.com/office/drawing/2014/main" id="{D637A6C0-E0F6-4D8A-A76A-B985362C7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876" y="4008694"/>
              <a:ext cx="1103187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อินพุตลบ</a:t>
              </a:r>
            </a:p>
          </p:txBody>
        </p:sp>
      </p:grp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A276898C-ADBF-4572-B259-09A2D49D7DA6}"/>
              </a:ext>
            </a:extLst>
          </p:cNvPr>
          <p:cNvGrpSpPr>
            <a:grpSpLocks/>
          </p:cNvGrpSpPr>
          <p:nvPr/>
        </p:nvGrpSpPr>
        <p:grpSpPr bwMode="auto">
          <a:xfrm>
            <a:off x="5264414" y="2938342"/>
            <a:ext cx="3204711" cy="2183983"/>
            <a:chOff x="834673" y="1262267"/>
            <a:chExt cx="3204739" cy="2560958"/>
          </a:xfrm>
        </p:grpSpPr>
        <p:graphicFrame>
          <p:nvGraphicFramePr>
            <p:cNvPr id="19" name="Object 5">
              <a:extLst>
                <a:ext uri="{FF2B5EF4-FFF2-40B4-BE49-F238E27FC236}">
                  <a16:creationId xmlns:a16="http://schemas.microsoft.com/office/drawing/2014/main" id="{6CE88C96-F66D-4718-9835-3F034AF7E45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06575" y="1676400"/>
            <a:ext cx="114300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8" name="สมการ" r:id="rId4" imgW="114151" imgH="215619" progId="Equation.3">
                    <p:embed/>
                  </p:oleObj>
                </mc:Choice>
                <mc:Fallback>
                  <p:oleObj name="สมการ" r:id="rId4" imgW="114151" imgH="215619" progId="Equation.3">
                    <p:embed/>
                    <p:pic>
                      <p:nvPicPr>
                        <p:cNvPr id="19" name="Object 5">
                          <a:extLst>
                            <a:ext uri="{FF2B5EF4-FFF2-40B4-BE49-F238E27FC236}">
                              <a16:creationId xmlns:a16="http://schemas.microsoft.com/office/drawing/2014/main" id="{6CE88C96-F66D-4718-9835-3F034AF7E45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6575" y="1676400"/>
                          <a:ext cx="114300" cy="219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วัตถุ 2">
              <a:extLst>
                <a:ext uri="{FF2B5EF4-FFF2-40B4-BE49-F238E27FC236}">
                  <a16:creationId xmlns:a16="http://schemas.microsoft.com/office/drawing/2014/main" id="{A8593C33-CD2E-43B7-8AE4-8BB7E77DF4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0741626"/>
                </p:ext>
              </p:extLst>
            </p:nvPr>
          </p:nvGraphicFramePr>
          <p:xfrm>
            <a:off x="834673" y="1262267"/>
            <a:ext cx="3204739" cy="25609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989" name="Visio" r:id="rId11" imgW="2705077" imgH="2162168" progId="Visio.Drawing.11">
                    <p:embed/>
                  </p:oleObj>
                </mc:Choice>
                <mc:Fallback>
                  <p:oleObj name="Visio" r:id="rId11" imgW="2705077" imgH="2162168" progId="Visio.Drawing.11">
                    <p:embed/>
                    <p:pic>
                      <p:nvPicPr>
                        <p:cNvPr id="20" name="วัตถุ 2">
                          <a:extLst>
                            <a:ext uri="{FF2B5EF4-FFF2-40B4-BE49-F238E27FC236}">
                              <a16:creationId xmlns:a16="http://schemas.microsoft.com/office/drawing/2014/main" id="{A8593C33-CD2E-43B7-8AE4-8BB7E77DF4B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673" y="1262267"/>
                          <a:ext cx="3204739" cy="25609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0E856B2C-D89B-4B6C-BBBB-DC5C76E7E88B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7D8C2858-6783-4698-921A-4873D5C89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E014ADA7-95ED-44FF-B9B3-7F30DC001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E0A20BBD-4DCF-483A-A6AB-3AB58850E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 sz="2800" b="1" dirty="0">
                    <a:solidFill>
                      <a:srgbClr val="00206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Half wave rectifier        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39985FA8-5378-446C-BF49-2C571196CF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567E2FB7-6E52-4B74-A693-F8E955AFFBA1}"/>
              </a:ext>
            </a:extLst>
          </p:cNvPr>
          <p:cNvSpPr/>
          <p:nvPr/>
        </p:nvSpPr>
        <p:spPr>
          <a:xfrm>
            <a:off x="5890379" y="2355652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สัญญาณที่</a:t>
            </a:r>
            <a:r>
              <a:rPr lang="th-TH" altLang="th-TH" b="1" dirty="0" err="1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th-TH" altLang="th-TH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หมายเลขสไลด์ 5">
            <a:extLst>
              <a:ext uri="{FF2B5EF4-FFF2-40B4-BE49-F238E27FC236}">
                <a16:creationId xmlns:a16="http://schemas.microsoft.com/office/drawing/2014/main" id="{B9224928-F3CE-4890-ACA5-4D9B9135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0EFE73-A2C2-491B-8F85-65CEE99A981B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th-TH" altLang="th-TH" sz="1400"/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4E582FEA-F0D8-409F-B9F1-AAA968B82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00" name="Object 25">
                <a:extLst>
                  <a:ext uri="{FF2B5EF4-FFF2-40B4-BE49-F238E27FC236}">
                    <a16:creationId xmlns:a16="http://schemas.microsoft.com/office/drawing/2014/main" id="{7AB94C26-65A5-4EB7-852E-270BB592C9A9}"/>
                  </a:ext>
                </a:extLst>
              </p:cNvPr>
              <p:cNvSpPr txBox="1"/>
              <p:nvPr/>
            </p:nvSpPr>
            <p:spPr bwMode="auto">
              <a:xfrm>
                <a:off x="1677870" y="5426869"/>
                <a:ext cx="3429000" cy="42386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𝑉𝑚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=        </m:t>
                      </m:r>
                      <m:rad>
                        <m:radPr>
                          <m:degHide m:val="on"/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m:rPr>
                          <m:nor/>
                        </m:rPr>
                        <a:rPr lang="th-TH" sz="2400" i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m:t>Vrms</m:t>
                      </m:r>
                    </m:oMath>
                  </m:oMathPara>
                </a14:m>
                <a:endParaRPr lang="th-TH" sz="24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>
          <p:sp>
            <p:nvSpPr>
              <p:cNvPr id="33800" name="Object 25">
                <a:extLst>
                  <a:ext uri="{FF2B5EF4-FFF2-40B4-BE49-F238E27FC236}">
                    <a16:creationId xmlns:a16="http://schemas.microsoft.com/office/drawing/2014/main" id="{7AB94C26-65A5-4EB7-852E-270BB592C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7870" y="5426869"/>
                <a:ext cx="3429000" cy="423862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A022D47-8CC3-41E0-99E6-2770C2AEA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219200"/>
            <a:ext cx="5823430" cy="3657600"/>
          </a:xfrm>
          <a:prstGeom prst="rect">
            <a:avLst/>
          </a:prstGeom>
        </p:spPr>
      </p:pic>
      <p:grpSp>
        <p:nvGrpSpPr>
          <p:cNvPr id="26" name="กลุ่ม 25">
            <a:extLst>
              <a:ext uri="{FF2B5EF4-FFF2-40B4-BE49-F238E27FC236}">
                <a16:creationId xmlns:a16="http://schemas.microsoft.com/office/drawing/2014/main" id="{DDA880A4-4E54-4998-AACE-737FBAC3111A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2980F306-C426-4919-879C-CBDDAD5C9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8" name="Group 13">
              <a:extLst>
                <a:ext uri="{FF2B5EF4-FFF2-40B4-BE49-F238E27FC236}">
                  <a16:creationId xmlns:a16="http://schemas.microsoft.com/office/drawing/2014/main" id="{38D52CAB-F911-4124-B802-F425CA05AA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29" name="Rectangle 14">
                <a:extLst>
                  <a:ext uri="{FF2B5EF4-FFF2-40B4-BE49-F238E27FC236}">
                    <a16:creationId xmlns:a16="http://schemas.microsoft.com/office/drawing/2014/main" id="{529B78FC-002D-4C61-A72B-B90B0F727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 sz="2800" b="1" dirty="0">
                    <a:solidFill>
                      <a:srgbClr val="00206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Half wave rectifier        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0" name="Picture 15">
                <a:extLst>
                  <a:ext uri="{FF2B5EF4-FFF2-40B4-BE49-F238E27FC236}">
                    <a16:creationId xmlns:a16="http://schemas.microsoft.com/office/drawing/2014/main" id="{69D97494-579A-4ACC-B8CE-468904D8D1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ตัวแทนหมายเลขสไลด์ 5">
            <a:extLst>
              <a:ext uri="{FF2B5EF4-FFF2-40B4-BE49-F238E27FC236}">
                <a16:creationId xmlns:a16="http://schemas.microsoft.com/office/drawing/2014/main" id="{6A7F9C70-9905-4A99-AE8F-CD7A0B9F3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0E973C-D20D-4D93-B298-5967C5AF973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th-TH" altLang="th-TH" sz="140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9FF8A946-BB79-4590-906C-DF53A940A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35845" name="Rectangle 4">
            <a:extLst>
              <a:ext uri="{FF2B5EF4-FFF2-40B4-BE49-F238E27FC236}">
                <a16:creationId xmlns:a16="http://schemas.microsoft.com/office/drawing/2014/main" id="{E03698A4-0D32-425D-B560-BF5237AFF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80821"/>
            <a:ext cx="31678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Full – wave  Rectifier</a:t>
            </a:r>
            <a:endParaRPr lang="en-US" altLang="th-TH" sz="28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846" name="Rectangle 5">
            <a:extLst>
              <a:ext uri="{FF2B5EF4-FFF2-40B4-BE49-F238E27FC236}">
                <a16:creationId xmlns:a16="http://schemas.microsoft.com/office/drawing/2014/main" id="{147D87B5-B498-45DA-9717-947B29F22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35848" name="Picture 7">
            <a:extLst>
              <a:ext uri="{FF2B5EF4-FFF2-40B4-BE49-F238E27FC236}">
                <a16:creationId xmlns:a16="http://schemas.microsoft.com/office/drawing/2014/main" id="{8BFE3D95-4B00-49DC-8AE7-8F4244F86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04" y="4334540"/>
            <a:ext cx="7497762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8">
            <a:extLst>
              <a:ext uri="{FF2B5EF4-FFF2-40B4-BE49-F238E27FC236}">
                <a16:creationId xmlns:a16="http://schemas.microsoft.com/office/drawing/2014/main" id="{025FA951-9F88-4F56-8E74-21F7FCDEB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02" y="1604041"/>
            <a:ext cx="6991652" cy="228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D5C75698-3571-4ECC-9D9F-6627DA9DECDD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C5160539-96DF-49A1-9BCC-DD0E8CF8A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6EFE24E9-EE14-4FA1-B751-9DC5EBD8F5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98622022-780E-4A13-8208-6690F541F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Full – wave  Rectifier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91CC2F3F-81A3-446F-ABCB-6A881A1BA1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แทนหมายเลขสไลด์ 5">
            <a:extLst>
              <a:ext uri="{FF2B5EF4-FFF2-40B4-BE49-F238E27FC236}">
                <a16:creationId xmlns:a16="http://schemas.microsoft.com/office/drawing/2014/main" id="{1120E96F-EC0A-4B36-9FC6-43820778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1621D9-5313-4B6A-B0B3-561DE066CAA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th-TH" altLang="th-TH" sz="140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32965FB-F5CB-4A6A-AB57-B284A0C0D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5B3A1ADC-360E-4ADB-ABB8-245C07AD8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220" y="1094909"/>
            <a:ext cx="62135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การทำงานวงจร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Full – wave  Rectifier 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Center tape</a:t>
            </a:r>
            <a:endParaRPr lang="en-US" altLang="th-TH" sz="2800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C56B2BCE-EAD6-4CF7-B90D-A89049C08A0D}"/>
              </a:ext>
            </a:extLst>
          </p:cNvPr>
          <p:cNvGrpSpPr>
            <a:grpSpLocks/>
          </p:cNvGrpSpPr>
          <p:nvPr/>
        </p:nvGrpSpPr>
        <p:grpSpPr bwMode="auto">
          <a:xfrm>
            <a:off x="684946" y="1764965"/>
            <a:ext cx="4810916" cy="2284570"/>
            <a:chOff x="506483" y="1918103"/>
            <a:chExt cx="5884814" cy="2473865"/>
          </a:xfrm>
        </p:grpSpPr>
        <p:graphicFrame>
          <p:nvGraphicFramePr>
            <p:cNvPr id="37898" name="วัตถุ 2">
              <a:extLst>
                <a:ext uri="{FF2B5EF4-FFF2-40B4-BE49-F238E27FC236}">
                  <a16:creationId xmlns:a16="http://schemas.microsoft.com/office/drawing/2014/main" id="{080FB8C6-D945-45FB-9A46-69D35E577CE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4340994"/>
                </p:ext>
              </p:extLst>
            </p:nvPr>
          </p:nvGraphicFramePr>
          <p:xfrm>
            <a:off x="812846" y="2169220"/>
            <a:ext cx="5578451" cy="22227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999" name="Visio" r:id="rId4" imgW="5400707" imgH="2143003" progId="Visio.Drawing.11">
                    <p:embed/>
                  </p:oleObj>
                </mc:Choice>
                <mc:Fallback>
                  <p:oleObj name="Visio" r:id="rId4" imgW="5400707" imgH="2143003" progId="Visio.Drawing.11">
                    <p:embed/>
                    <p:pic>
                      <p:nvPicPr>
                        <p:cNvPr id="37898" name="วัตถุ 2">
                          <a:extLst>
                            <a:ext uri="{FF2B5EF4-FFF2-40B4-BE49-F238E27FC236}">
                              <a16:creationId xmlns:a16="http://schemas.microsoft.com/office/drawing/2014/main" id="{080FB8C6-D945-45FB-9A46-69D35E577CE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846" y="2169220"/>
                          <a:ext cx="5578451" cy="22227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9" name="สี่เหลี่ยมผืนผ้า 5">
              <a:extLst>
                <a:ext uri="{FF2B5EF4-FFF2-40B4-BE49-F238E27FC236}">
                  <a16:creationId xmlns:a16="http://schemas.microsoft.com/office/drawing/2014/main" id="{11548A21-F726-488D-8BF9-F43EA323D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83" y="1918103"/>
              <a:ext cx="12330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อินพุตบวก</a:t>
              </a:r>
            </a:p>
          </p:txBody>
        </p:sp>
      </p:grp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BEAA9E55-0A17-438E-9888-30488DCB9C4D}"/>
              </a:ext>
            </a:extLst>
          </p:cNvPr>
          <p:cNvGrpSpPr>
            <a:grpSpLocks/>
          </p:cNvGrpSpPr>
          <p:nvPr/>
        </p:nvGrpSpPr>
        <p:grpSpPr bwMode="auto">
          <a:xfrm>
            <a:off x="684946" y="4099113"/>
            <a:ext cx="5144757" cy="2345978"/>
            <a:chOff x="904612" y="3649280"/>
            <a:chExt cx="6147338" cy="2601072"/>
          </a:xfrm>
        </p:grpSpPr>
        <p:graphicFrame>
          <p:nvGraphicFramePr>
            <p:cNvPr id="37896" name="วัตถุ 4">
              <a:extLst>
                <a:ext uri="{FF2B5EF4-FFF2-40B4-BE49-F238E27FC236}">
                  <a16:creationId xmlns:a16="http://schemas.microsoft.com/office/drawing/2014/main" id="{F69E5500-482B-4FA2-94CE-A17F3F208A2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200720"/>
                </p:ext>
              </p:extLst>
            </p:nvPr>
          </p:nvGraphicFramePr>
          <p:xfrm>
            <a:off x="1175860" y="3909008"/>
            <a:ext cx="5876090" cy="2341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00" name="Visio" r:id="rId6" imgW="5400707" imgH="2143003" progId="Visio.Drawing.11">
                    <p:embed/>
                  </p:oleObj>
                </mc:Choice>
                <mc:Fallback>
                  <p:oleObj name="Visio" r:id="rId6" imgW="5400707" imgH="2143003" progId="Visio.Drawing.11">
                    <p:embed/>
                    <p:pic>
                      <p:nvPicPr>
                        <p:cNvPr id="37896" name="วัตถุ 4">
                          <a:extLst>
                            <a:ext uri="{FF2B5EF4-FFF2-40B4-BE49-F238E27FC236}">
                              <a16:creationId xmlns:a16="http://schemas.microsoft.com/office/drawing/2014/main" id="{F69E5500-482B-4FA2-94CE-A17F3F208A2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860" y="3909008"/>
                          <a:ext cx="5876090" cy="2341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7" name="สี่เหลี่ยมผืนผ้า 14">
              <a:extLst>
                <a:ext uri="{FF2B5EF4-FFF2-40B4-BE49-F238E27FC236}">
                  <a16:creationId xmlns:a16="http://schemas.microsoft.com/office/drawing/2014/main" id="{F2B329DA-E4F3-48C2-9421-A90CC306F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612" y="3649280"/>
              <a:ext cx="11031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อินพุตลบ</a:t>
              </a:r>
            </a:p>
          </p:txBody>
        </p:sp>
      </p:grpSp>
      <p:graphicFrame>
        <p:nvGraphicFramePr>
          <p:cNvPr id="13" name="วัตถุ 2">
            <a:extLst>
              <a:ext uri="{FF2B5EF4-FFF2-40B4-BE49-F238E27FC236}">
                <a16:creationId xmlns:a16="http://schemas.microsoft.com/office/drawing/2014/main" id="{4A0C0348-403A-4385-9A97-F45262A670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458569"/>
              </p:ext>
            </p:extLst>
          </p:nvPr>
        </p:nvGraphicFramePr>
        <p:xfrm>
          <a:off x="5562600" y="3023002"/>
          <a:ext cx="3243164" cy="2386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1" name="Visio" r:id="rId8" imgW="2924269" imgH="2143003" progId="Visio.Drawing.11">
                  <p:embed/>
                </p:oleObj>
              </mc:Choice>
              <mc:Fallback>
                <p:oleObj name="Visio" r:id="rId8" imgW="2924269" imgH="2143003" progId="Visio.Drawing.11">
                  <p:embed/>
                  <p:pic>
                    <p:nvPicPr>
                      <p:cNvPr id="13" name="วัตถุ 2">
                        <a:extLst>
                          <a:ext uri="{FF2B5EF4-FFF2-40B4-BE49-F238E27FC236}">
                            <a16:creationId xmlns:a16="http://schemas.microsoft.com/office/drawing/2014/main" id="{4A0C0348-403A-4385-9A97-F45262A670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023002"/>
                        <a:ext cx="3243164" cy="2386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CCEBC57F-A265-405C-A373-C6D29E0F9836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3F6364CC-FC15-4622-BF87-037BB6B33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2BD5E81C-79CF-48C9-9EDC-89B32FEE6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B3527284-F8DF-4984-B257-AF66F5F65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Rectifier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แบบ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Center tape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916C940B-308F-4DB4-9354-DCF588335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10720FB6-5330-4810-A2F3-56D3A082117C}"/>
              </a:ext>
            </a:extLst>
          </p:cNvPr>
          <p:cNvSpPr/>
          <p:nvPr/>
        </p:nvSpPr>
        <p:spPr>
          <a:xfrm>
            <a:off x="6400800" y="2499782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สัญญาณที่</a:t>
            </a:r>
            <a:r>
              <a:rPr lang="th-TH" altLang="th-TH" b="1" dirty="0" err="1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th-TH" altLang="th-TH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ตัวแทนหมายเลขสไลด์ 5">
            <a:extLst>
              <a:ext uri="{FF2B5EF4-FFF2-40B4-BE49-F238E27FC236}">
                <a16:creationId xmlns:a16="http://schemas.microsoft.com/office/drawing/2014/main" id="{4725212C-8846-4A0C-AA9C-33D57B15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23BFAF-86A6-471D-9C1A-6EBB32FF6CD7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th-TH" altLang="th-TH" sz="1400"/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909D4F2B-0B88-4017-AD8F-D90DF58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39941" name="Rectangle 4">
            <a:extLst>
              <a:ext uri="{FF2B5EF4-FFF2-40B4-BE49-F238E27FC236}">
                <a16:creationId xmlns:a16="http://schemas.microsoft.com/office/drawing/2014/main" id="{48C7156C-11E0-48F6-AAD4-72B81C8DD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659" y="1093869"/>
            <a:ext cx="62198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การทำงานวงจร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Full – wave  Rectifier 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Bridge </a:t>
            </a:r>
            <a:endParaRPr lang="en-US" altLang="th-TH" sz="2800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942" name="Rectangle 5">
            <a:extLst>
              <a:ext uri="{FF2B5EF4-FFF2-40B4-BE49-F238E27FC236}">
                <a16:creationId xmlns:a16="http://schemas.microsoft.com/office/drawing/2014/main" id="{E2512A97-6444-4CA7-8D1B-7DE8360C6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E9854311-2A15-4455-9E43-CA9598CC46C1}"/>
              </a:ext>
            </a:extLst>
          </p:cNvPr>
          <p:cNvGrpSpPr>
            <a:grpSpLocks/>
          </p:cNvGrpSpPr>
          <p:nvPr/>
        </p:nvGrpSpPr>
        <p:grpSpPr bwMode="auto">
          <a:xfrm>
            <a:off x="738961" y="1593266"/>
            <a:ext cx="4593595" cy="2435536"/>
            <a:chOff x="623069" y="1756022"/>
            <a:chExt cx="6268941" cy="2825234"/>
          </a:xfrm>
        </p:grpSpPr>
        <p:graphicFrame>
          <p:nvGraphicFramePr>
            <p:cNvPr id="39947" name="วัตถุ 2">
              <a:extLst>
                <a:ext uri="{FF2B5EF4-FFF2-40B4-BE49-F238E27FC236}">
                  <a16:creationId xmlns:a16="http://schemas.microsoft.com/office/drawing/2014/main" id="{523819A6-338C-4EAD-B04C-DB45487A482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7943349"/>
                </p:ext>
              </p:extLst>
            </p:nvPr>
          </p:nvGraphicFramePr>
          <p:xfrm>
            <a:off x="892491" y="2108927"/>
            <a:ext cx="5999519" cy="2472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23" name="Visio" r:id="rId4" imgW="5204730" imgH="2144082" progId="Visio.Drawing.11">
                    <p:embed/>
                  </p:oleObj>
                </mc:Choice>
                <mc:Fallback>
                  <p:oleObj name="Visio" r:id="rId4" imgW="5204730" imgH="2144082" progId="Visio.Drawing.11">
                    <p:embed/>
                    <p:pic>
                      <p:nvPicPr>
                        <p:cNvPr id="39947" name="วัตถุ 2">
                          <a:extLst>
                            <a:ext uri="{FF2B5EF4-FFF2-40B4-BE49-F238E27FC236}">
                              <a16:creationId xmlns:a16="http://schemas.microsoft.com/office/drawing/2014/main" id="{523819A6-338C-4EAD-B04C-DB45487A48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491" y="2108927"/>
                          <a:ext cx="5999519" cy="24723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8" name="สี่เหลี่ยมผืนผ้า 13">
              <a:extLst>
                <a:ext uri="{FF2B5EF4-FFF2-40B4-BE49-F238E27FC236}">
                  <a16:creationId xmlns:a16="http://schemas.microsoft.com/office/drawing/2014/main" id="{C8B89369-8697-4326-9B5C-46B6F5550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69" y="1756022"/>
              <a:ext cx="12330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อินพุตบวก</a:t>
              </a:r>
            </a:p>
          </p:txBody>
        </p:sp>
      </p:grp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8E0105A3-A136-420F-9E8B-88D656E9108C}"/>
              </a:ext>
            </a:extLst>
          </p:cNvPr>
          <p:cNvGrpSpPr>
            <a:grpSpLocks/>
          </p:cNvGrpSpPr>
          <p:nvPr/>
        </p:nvGrpSpPr>
        <p:grpSpPr bwMode="auto">
          <a:xfrm>
            <a:off x="721376" y="3847817"/>
            <a:ext cx="5094937" cy="2469230"/>
            <a:chOff x="617293" y="3918278"/>
            <a:chExt cx="6442377" cy="3280825"/>
          </a:xfrm>
        </p:grpSpPr>
        <p:graphicFrame>
          <p:nvGraphicFramePr>
            <p:cNvPr id="39945" name="วัตถุ 4">
              <a:extLst>
                <a:ext uri="{FF2B5EF4-FFF2-40B4-BE49-F238E27FC236}">
                  <a16:creationId xmlns:a16="http://schemas.microsoft.com/office/drawing/2014/main" id="{6CD2248D-2429-4E47-ABD0-8BC89F29229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17459534"/>
                </p:ext>
              </p:extLst>
            </p:nvPr>
          </p:nvGraphicFramePr>
          <p:xfrm>
            <a:off x="617293" y="4544278"/>
            <a:ext cx="6442377" cy="2654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24" name="Visio" r:id="rId6" imgW="5204730" imgH="2144082" progId="Visio.Drawing.11">
                    <p:embed/>
                  </p:oleObj>
                </mc:Choice>
                <mc:Fallback>
                  <p:oleObj name="Visio" r:id="rId6" imgW="5204730" imgH="2144082" progId="Visio.Drawing.11">
                    <p:embed/>
                    <p:pic>
                      <p:nvPicPr>
                        <p:cNvPr id="39945" name="วัตถุ 4">
                          <a:extLst>
                            <a:ext uri="{FF2B5EF4-FFF2-40B4-BE49-F238E27FC236}">
                              <a16:creationId xmlns:a16="http://schemas.microsoft.com/office/drawing/2014/main" id="{6CD2248D-2429-4E47-ABD0-8BC89F29229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293" y="4544278"/>
                          <a:ext cx="6442377" cy="2654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6" name="สี่เหลี่ยมผืนผ้า 14">
              <a:extLst>
                <a:ext uri="{FF2B5EF4-FFF2-40B4-BE49-F238E27FC236}">
                  <a16:creationId xmlns:a16="http://schemas.microsoft.com/office/drawing/2014/main" id="{CA90678B-B180-49D6-8F9B-FA17C77AA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857" y="3918278"/>
              <a:ext cx="11031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altLang="th-TH" b="1"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อินพุตลบ</a:t>
              </a:r>
            </a:p>
          </p:txBody>
        </p:sp>
      </p:grpSp>
      <p:graphicFrame>
        <p:nvGraphicFramePr>
          <p:cNvPr id="13" name="วัตถุ 2">
            <a:extLst>
              <a:ext uri="{FF2B5EF4-FFF2-40B4-BE49-F238E27FC236}">
                <a16:creationId xmlns:a16="http://schemas.microsoft.com/office/drawing/2014/main" id="{505D87C1-9B39-4938-A0A6-DF31FF8B0C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281028"/>
              </p:ext>
            </p:extLst>
          </p:nvPr>
        </p:nvGraphicFramePr>
        <p:xfrm>
          <a:off x="5344658" y="2661035"/>
          <a:ext cx="3575073" cy="2630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25" name="Visio" r:id="rId8" imgW="2924269" imgH="2143003" progId="Visio.Drawing.11">
                  <p:embed/>
                </p:oleObj>
              </mc:Choice>
              <mc:Fallback>
                <p:oleObj name="Visio" r:id="rId8" imgW="2924269" imgH="2143003" progId="Visio.Drawing.11">
                  <p:embed/>
                  <p:pic>
                    <p:nvPicPr>
                      <p:cNvPr id="13" name="วัตถุ 2">
                        <a:extLst>
                          <a:ext uri="{FF2B5EF4-FFF2-40B4-BE49-F238E27FC236}">
                            <a16:creationId xmlns:a16="http://schemas.microsoft.com/office/drawing/2014/main" id="{505D87C1-9B39-4938-A0A6-DF31FF8B0C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4658" y="2661035"/>
                        <a:ext cx="3575073" cy="26307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34B842F6-618B-41F3-98CF-B43910BD3253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17CE765-6D66-4854-AD44-3FE69B50A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C9442E66-95FF-43D3-87A7-2190E44B1C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8526DAD8-3DFE-4F9D-AA62-A102AEDA4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แบบ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Bridge Rectifier                  </a:t>
                </a:r>
                <a:r>
                  <a:rPr lang="th-TH" altLang="th-TH" sz="2800" b="1" dirty="0">
                    <a:solidFill>
                      <a:srgbClr val="00B05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571B6818-80FD-4EFD-B1CA-EF4986B284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B1923914-DDDF-4C1F-810C-A16CC7792FB6}"/>
              </a:ext>
            </a:extLst>
          </p:cNvPr>
          <p:cNvSpPr/>
          <p:nvPr/>
        </p:nvSpPr>
        <p:spPr>
          <a:xfrm>
            <a:off x="6299159" y="2308955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สัญญาณที่</a:t>
            </a:r>
            <a:r>
              <a:rPr lang="th-TH" altLang="th-TH" b="1" dirty="0" err="1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th-TH" altLang="th-TH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ตัวแทนหมายเลขสไลด์ 5">
            <a:extLst>
              <a:ext uri="{FF2B5EF4-FFF2-40B4-BE49-F238E27FC236}">
                <a16:creationId xmlns:a16="http://schemas.microsoft.com/office/drawing/2014/main" id="{703BD489-D56A-44C3-8018-F2921440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E08ECC-A18D-4351-8324-01B519D818D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th-TH" altLang="th-TH" sz="1400"/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C8E648F0-65FE-432B-80F2-110411448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27653" name="Rectangle 4">
            <a:extLst>
              <a:ext uri="{FF2B5EF4-FFF2-40B4-BE49-F238E27FC236}">
                <a16:creationId xmlns:a16="http://schemas.microsoft.com/office/drawing/2014/main" id="{85001AFB-90D6-4379-9DC8-1372F6108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6EA15414-A55C-41DD-B913-FDBAC44BA4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BBE341A4-6DDD-4DA1-99B4-CEF2252C5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Rectifier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DB386623-1385-46C7-BEDA-F4AA13B84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6">
            <a:extLst>
              <a:ext uri="{FF2B5EF4-FFF2-40B4-BE49-F238E27FC236}">
                <a16:creationId xmlns:a16="http://schemas.microsoft.com/office/drawing/2014/main" id="{55B7A76D-C60A-467B-A147-DD8AA90F4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784294"/>
            <a:ext cx="55194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 2(0.318Vm)      =   0.636Vm</a:t>
            </a:r>
          </a:p>
        </p:txBody>
      </p:sp>
      <p:graphicFrame>
        <p:nvGraphicFramePr>
          <p:cNvPr id="13" name="วัตถุ 2">
            <a:extLst>
              <a:ext uri="{FF2B5EF4-FFF2-40B4-BE49-F238E27FC236}">
                <a16:creationId xmlns:a16="http://schemas.microsoft.com/office/drawing/2014/main" id="{D55F3BF5-28B0-482E-9D0B-5AA26B4785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778478"/>
              </p:ext>
            </p:extLst>
          </p:nvPr>
        </p:nvGraphicFramePr>
        <p:xfrm>
          <a:off x="2873564" y="1477073"/>
          <a:ext cx="4017496" cy="2956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Visio" r:id="rId5" imgW="2924269" imgH="2143003" progId="Visio.Drawing.11">
                  <p:embed/>
                </p:oleObj>
              </mc:Choice>
              <mc:Fallback>
                <p:oleObj name="Visio" r:id="rId5" imgW="2924269" imgH="2143003" progId="Visio.Drawing.11">
                  <p:embed/>
                  <p:pic>
                    <p:nvPicPr>
                      <p:cNvPr id="13" name="วัตถุ 2">
                        <a:extLst>
                          <a:ext uri="{FF2B5EF4-FFF2-40B4-BE49-F238E27FC236}">
                            <a16:creationId xmlns:a16="http://schemas.microsoft.com/office/drawing/2014/main" id="{505D87C1-9B39-4938-A0A6-DF31FF8B0C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564" y="1477073"/>
                        <a:ext cx="4017496" cy="29562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886F8B7B-0D99-42D8-9617-2518E628C201}"/>
              </a:ext>
            </a:extLst>
          </p:cNvPr>
          <p:cNvSpPr/>
          <p:nvPr/>
        </p:nvSpPr>
        <p:spPr>
          <a:xfrm>
            <a:off x="1143000" y="464712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จากสัญญาณที่ได้จะมีค่าเป็น 2 เท่าของวงจรแบบ </a:t>
            </a:r>
            <a:r>
              <a:rPr lang="en-US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Half wave </a:t>
            </a:r>
            <a:r>
              <a:rPr lang="th-TH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ดังนั้นจะได้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634941F-C7DF-4442-9B8B-223E763E5B55}"/>
              </a:ext>
            </a:extLst>
          </p:cNvPr>
          <p:cNvSpPr/>
          <p:nvPr/>
        </p:nvSpPr>
        <p:spPr>
          <a:xfrm>
            <a:off x="250825" y="1115846"/>
            <a:ext cx="3379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  <a:highlight>
                  <a:srgbClr val="FFFF00"/>
                </a:highlight>
              </a:rPr>
              <a:t>การหาค่าแรงดันไฟฟ้ากระแสตรง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66FD12F6-E8B2-410E-BA78-545EF634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802D5C-C75D-409C-89FD-37C1736DF24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th-TH" altLang="th-TH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D7AFADF0-FA5C-4EBC-9F43-304060B16E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1124343"/>
            <a:ext cx="2743200" cy="625475"/>
          </a:xfrm>
          <a:solidFill>
            <a:srgbClr val="FFFF00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eaLnBrk="1" hangingPunct="1"/>
            <a:r>
              <a:rPr lang="th-TH" alt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สรุปวงจร </a:t>
            </a:r>
            <a:r>
              <a:rPr lang="en-US" alt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rectifier</a:t>
            </a:r>
            <a:endParaRPr lang="th-TH" altLang="th-TH" sz="40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23BE759-4779-4AD5-A1BE-EA5C58322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7ED8C9BC-A774-47EF-9B8B-E06F0A4A3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971" y="4302475"/>
            <a:ext cx="427443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Full – wave  Rectifier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    0.636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26E821B-175F-4C32-97FD-036FFD53C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805" y="2203020"/>
            <a:ext cx="362791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Half wave rectifier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 0.318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สี่เหลี่ยมผืนผ้า 18">
                <a:extLst>
                  <a:ext uri="{FF2B5EF4-FFF2-40B4-BE49-F238E27FC236}">
                    <a16:creationId xmlns:a16="http://schemas.microsoft.com/office/drawing/2014/main" id="{B782A638-0AB2-4805-96C4-9237D77F8DDE}"/>
                  </a:ext>
                </a:extLst>
              </p:cNvPr>
              <p:cNvSpPr/>
              <p:nvPr/>
            </p:nvSpPr>
            <p:spPr>
              <a:xfrm>
                <a:off x="5277790" y="2741529"/>
                <a:ext cx="3409010" cy="22359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Vm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=        </m:t>
                      </m:r>
                      <m:rad>
                        <m:radPr>
                          <m:degHide m:val="on"/>
                          <m:ctrlPr>
                            <a:rPr lang="th-TH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m:rPr>
                          <m:nor/>
                        </m:rPr>
                        <a:rPr lang="th-TH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m:t>Vrms</m:t>
                      </m:r>
                    </m:oMath>
                  </m:oMathPara>
                </a14:m>
                <a:endParaRPr lang="en-US" altLang="th-TH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 eaLnBrk="1" hangingPunct="1"/>
                <a:endParaRPr lang="en-US" altLang="th-TH" sz="3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 eaLnBrk="1" hangingPunct="1"/>
                <a:r>
                  <a:rPr lang="en-US" altLang="th-TH" sz="3600" dirty="0" err="1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V</a:t>
                </a:r>
                <a:r>
                  <a:rPr lang="en-US" altLang="th-TH" dirty="0" err="1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rms</a:t>
                </a:r>
                <a:r>
                  <a:rPr lang="en-US" altLang="th-TH" sz="3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sz="3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คือ แรงดันที่</a:t>
                </a:r>
                <a:r>
                  <a:rPr lang="th-TH" altLang="th-TH" sz="3600" dirty="0" err="1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เอาท์พุต</a:t>
                </a:r>
                <a:endParaRPr lang="th-TH" altLang="th-TH" sz="3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 eaLnBrk="1" hangingPunct="1"/>
                <a:r>
                  <a:rPr lang="th-TH" altLang="th-TH" sz="3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ของหม้อแปลง</a:t>
                </a:r>
              </a:p>
            </p:txBody>
          </p:sp>
        </mc:Choice>
        <mc:Fallback>
          <p:sp>
            <p:nvSpPr>
              <p:cNvPr id="19" name="สี่เหลี่ยมผืนผ้า 18">
                <a:extLst>
                  <a:ext uri="{FF2B5EF4-FFF2-40B4-BE49-F238E27FC236}">
                    <a16:creationId xmlns:a16="http://schemas.microsoft.com/office/drawing/2014/main" id="{B782A638-0AB2-4805-96C4-9237D77F8D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790" y="2741529"/>
                <a:ext cx="3409010" cy="2235933"/>
              </a:xfrm>
              <a:prstGeom prst="rect">
                <a:avLst/>
              </a:prstGeom>
              <a:blipFill>
                <a:blip r:embed="rId3"/>
                <a:stretch>
                  <a:fillRect l="-5546" r="-2504" b="-9537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3">
            <a:extLst>
              <a:ext uri="{FF2B5EF4-FFF2-40B4-BE49-F238E27FC236}">
                <a16:creationId xmlns:a16="http://schemas.microsoft.com/office/drawing/2014/main" id="{05DB64C5-5A64-40F1-B50F-A3AFF5F221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AE38E4B8-783E-4BD5-BE0B-D893553C3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Rectifier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2" name="Picture 15">
              <a:extLst>
                <a:ext uri="{FF2B5EF4-FFF2-40B4-BE49-F238E27FC236}">
                  <a16:creationId xmlns:a16="http://schemas.microsoft.com/office/drawing/2014/main" id="{51716F34-A631-46B1-B775-79D7351B34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05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ตัวแทนหมายเลขสไลด์ 5">
            <a:extLst>
              <a:ext uri="{FF2B5EF4-FFF2-40B4-BE49-F238E27FC236}">
                <a16:creationId xmlns:a16="http://schemas.microsoft.com/office/drawing/2014/main" id="{480B6F98-A902-430D-A356-91F8C5CC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3AAB87-D83F-4DE4-A41C-79D46E9526A5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th-TH" altLang="th-TH" sz="140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483DF7A2-A0B9-4F09-A78B-6874ACDAD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81EE1F48-449C-4B6A-877B-1F56F847B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077" name="Object 4">
            <a:extLst>
              <a:ext uri="{FF2B5EF4-FFF2-40B4-BE49-F238E27FC236}">
                <a16:creationId xmlns:a16="http://schemas.microsoft.com/office/drawing/2014/main" id="{6CDEF469-9FA2-45DC-AC7C-18EBAB374E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5">
            <a:extLst>
              <a:ext uri="{FF2B5EF4-FFF2-40B4-BE49-F238E27FC236}">
                <a16:creationId xmlns:a16="http://schemas.microsoft.com/office/drawing/2014/main" id="{73DF3983-3DF3-4659-8689-4FA4CB1DC0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Rectangle 6">
            <a:extLst>
              <a:ext uri="{FF2B5EF4-FFF2-40B4-BE49-F238E27FC236}">
                <a16:creationId xmlns:a16="http://schemas.microsoft.com/office/drawing/2014/main" id="{A2896294-686C-47FF-98AF-EDF65280C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pic>
        <p:nvPicPr>
          <p:cNvPr id="3083" name="Picture 11">
            <a:extLst>
              <a:ext uri="{FF2B5EF4-FFF2-40B4-BE49-F238E27FC236}">
                <a16:creationId xmlns:a16="http://schemas.microsoft.com/office/drawing/2014/main" id="{821BC4FD-44B8-4B02-9DFC-0CFF02C5D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5" y="3047198"/>
            <a:ext cx="4481264" cy="23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สี่เหลี่ยมผืนผ้า 4">
            <a:extLst>
              <a:ext uri="{FF2B5EF4-FFF2-40B4-BE49-F238E27FC236}">
                <a16:creationId xmlns:a16="http://schemas.microsoft.com/office/drawing/2014/main" id="{C49E576B-41E4-405E-A419-A8570925A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592" y="1172400"/>
            <a:ext cx="36856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หลักการทำงานของวงจร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Clippers </a:t>
            </a:r>
            <a:endParaRPr lang="th-TH" altLang="th-T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0ECC42E-F8BB-4348-8226-831220FEFD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935" y="2437849"/>
            <a:ext cx="3921516" cy="3807376"/>
          </a:xfrm>
          <a:prstGeom prst="rect">
            <a:avLst/>
          </a:prstGeom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33CE7C5-AD3E-4A20-8BE1-3D97526F2411}"/>
              </a:ext>
            </a:extLst>
          </p:cNvPr>
          <p:cNvSpPr/>
          <p:nvPr/>
        </p:nvSpPr>
        <p:spPr>
          <a:xfrm>
            <a:off x="804611" y="2001731"/>
            <a:ext cx="2900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ตัดสัญญาณทั้งช่วงสัญญาณ</a:t>
            </a:r>
          </a:p>
        </p:txBody>
      </p: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17D08F05-A8CF-4ABE-9347-4EBE6467A96B}"/>
              </a:ext>
            </a:extLst>
          </p:cNvPr>
          <p:cNvSpPr/>
          <p:nvPr/>
        </p:nvSpPr>
        <p:spPr>
          <a:xfrm>
            <a:off x="5260609" y="1971337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ตัดสัญญาณบางช่วงสัญญาณ</a:t>
            </a: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EB902022-B15F-4E1F-9EF7-51C82476A9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41B76536-5995-4177-AB4E-DF9CFEFD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id="{C3DD30F8-4286-4254-BF6B-77DEDE3BB7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ตัวแทนหมายเลขสไลด์ 5">
            <a:extLst>
              <a:ext uri="{FF2B5EF4-FFF2-40B4-BE49-F238E27FC236}">
                <a16:creationId xmlns:a16="http://schemas.microsoft.com/office/drawing/2014/main" id="{480B6F98-A902-430D-A356-91F8C5CC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3AAB87-D83F-4DE4-A41C-79D46E9526A5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th-TH" altLang="th-TH" sz="140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483DF7A2-A0B9-4F09-A78B-6874ACDAD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81EE1F48-449C-4B6A-877B-1F56F847B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077" name="Object 4">
            <a:extLst>
              <a:ext uri="{FF2B5EF4-FFF2-40B4-BE49-F238E27FC236}">
                <a16:creationId xmlns:a16="http://schemas.microsoft.com/office/drawing/2014/main" id="{6CDEF469-9FA2-45DC-AC7C-18EBAB374E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8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3077" name="Object 4">
                        <a:extLst>
                          <a:ext uri="{FF2B5EF4-FFF2-40B4-BE49-F238E27FC236}">
                            <a16:creationId xmlns:a16="http://schemas.microsoft.com/office/drawing/2014/main" id="{6CDEF469-9FA2-45DC-AC7C-18EBAB374E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5">
            <a:extLst>
              <a:ext uri="{FF2B5EF4-FFF2-40B4-BE49-F238E27FC236}">
                <a16:creationId xmlns:a16="http://schemas.microsoft.com/office/drawing/2014/main" id="{73DF3983-3DF3-4659-8689-4FA4CB1DC0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9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3078" name="Object 5">
                        <a:extLst>
                          <a:ext uri="{FF2B5EF4-FFF2-40B4-BE49-F238E27FC236}">
                            <a16:creationId xmlns:a16="http://schemas.microsoft.com/office/drawing/2014/main" id="{73DF3983-3DF3-4659-8689-4FA4CB1DC0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Rectangle 6">
            <a:extLst>
              <a:ext uri="{FF2B5EF4-FFF2-40B4-BE49-F238E27FC236}">
                <a16:creationId xmlns:a16="http://schemas.microsoft.com/office/drawing/2014/main" id="{A2896294-686C-47FF-98AF-EDF65280C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pic>
        <p:nvPicPr>
          <p:cNvPr id="3084" name="รูปภาพ 2">
            <a:extLst>
              <a:ext uri="{FF2B5EF4-FFF2-40B4-BE49-F238E27FC236}">
                <a16:creationId xmlns:a16="http://schemas.microsoft.com/office/drawing/2014/main" id="{9AAE93C5-A8D2-430C-877F-BEA1C2F9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836" y="2392362"/>
            <a:ext cx="4178911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รูปภาพ 3">
            <a:extLst>
              <a:ext uri="{FF2B5EF4-FFF2-40B4-BE49-F238E27FC236}">
                <a16:creationId xmlns:a16="http://schemas.microsoft.com/office/drawing/2014/main" id="{87555E9E-2732-4170-ABDC-547CA23EF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7" y="2281586"/>
            <a:ext cx="3809211" cy="307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สี่เหลี่ยมผืนผ้า 15">
            <a:extLst>
              <a:ext uri="{FF2B5EF4-FFF2-40B4-BE49-F238E27FC236}">
                <a16:creationId xmlns:a16="http://schemas.microsoft.com/office/drawing/2014/main" id="{8E6837FB-681D-45B0-AE9A-548D1B76C251}"/>
              </a:ext>
            </a:extLst>
          </p:cNvPr>
          <p:cNvSpPr/>
          <p:nvPr/>
        </p:nvSpPr>
        <p:spPr>
          <a:xfrm>
            <a:off x="741687" y="1734042"/>
            <a:ext cx="3433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ยกระดับสัญญาณทั้งช่วงสัญญาณ</a:t>
            </a:r>
          </a:p>
        </p:txBody>
      </p:sp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034258C4-DC91-4177-9914-CB258C50A178}"/>
              </a:ext>
            </a:extLst>
          </p:cNvPr>
          <p:cNvSpPr/>
          <p:nvPr/>
        </p:nvSpPr>
        <p:spPr>
          <a:xfrm>
            <a:off x="4801836" y="1706761"/>
            <a:ext cx="3592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ยกระดับสัญญาณบางส่วนสัญญาณ</a:t>
            </a:r>
          </a:p>
        </p:txBody>
      </p:sp>
      <p:grpSp>
        <p:nvGrpSpPr>
          <p:cNvPr id="20" name="Group 13">
            <a:extLst>
              <a:ext uri="{FF2B5EF4-FFF2-40B4-BE49-F238E27FC236}">
                <a16:creationId xmlns:a16="http://schemas.microsoft.com/office/drawing/2014/main" id="{815FF84E-8422-4854-A835-3B86DAA250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F51F29C9-50CD-40F6-A4CA-543BCD549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2" name="Picture 15">
              <a:extLst>
                <a:ext uri="{FF2B5EF4-FFF2-40B4-BE49-F238E27FC236}">
                  <a16:creationId xmlns:a16="http://schemas.microsoft.com/office/drawing/2014/main" id="{75F759C5-4AC9-4FD2-8CEE-0A0B050672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833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ตัวแทนหมายเลขสไลด์ 5">
            <a:extLst>
              <a:ext uri="{FF2B5EF4-FFF2-40B4-BE49-F238E27FC236}">
                <a16:creationId xmlns:a16="http://schemas.microsoft.com/office/drawing/2014/main" id="{64EC8E21-D7B4-4118-B2BA-65FAAF5E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9DB1C-4755-48A5-89D1-BAE43576BA6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th-TH" altLang="th-TH" sz="1400"/>
          </a:p>
        </p:txBody>
      </p:sp>
      <p:graphicFrame>
        <p:nvGraphicFramePr>
          <p:cNvPr id="5126" name="Object 5">
            <a:extLst>
              <a:ext uri="{FF2B5EF4-FFF2-40B4-BE49-F238E27FC236}">
                <a16:creationId xmlns:a16="http://schemas.microsoft.com/office/drawing/2014/main" id="{DEC1657D-FEB6-4EED-B382-610E85E10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09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5126" name="Object 5">
                        <a:extLst>
                          <a:ext uri="{FF2B5EF4-FFF2-40B4-BE49-F238E27FC236}">
                            <a16:creationId xmlns:a16="http://schemas.microsoft.com/office/drawing/2014/main" id="{DEC1657D-FEB6-4EED-B382-610E85E10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10">
            <a:extLst>
              <a:ext uri="{FF2B5EF4-FFF2-40B4-BE49-F238E27FC236}">
                <a16:creationId xmlns:a16="http://schemas.microsoft.com/office/drawing/2014/main" id="{AA8D5868-DCD8-47B3-9F75-FC546AB04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130" name="สี่เหลี่ยมผืนผ้า 1">
            <a:extLst>
              <a:ext uri="{FF2B5EF4-FFF2-40B4-BE49-F238E27FC236}">
                <a16:creationId xmlns:a16="http://schemas.microsoft.com/office/drawing/2014/main" id="{0CB4C452-26B5-4464-87B8-5E1B9110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6035" y="2514600"/>
            <a:ext cx="42560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th-TH" altLang="th-TH" sz="4400" b="1" dirty="0">
                <a:solidFill>
                  <a:srgbClr val="0000FF"/>
                </a:solidFill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วงจรตัดรูปสัญญาณ</a:t>
            </a:r>
            <a:endParaRPr lang="en-US" altLang="th-TH" sz="4400" b="1" dirty="0">
              <a:solidFill>
                <a:srgbClr val="0000FF"/>
              </a:solidFill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en-US" altLang="th-TH" sz="44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 Clippers  Circuit</a:t>
            </a:r>
            <a:r>
              <a:rPr lang="th-TH" altLang="th-TH" sz="44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endParaRPr lang="en-US" altLang="th-TH" sz="4400" b="1" dirty="0">
              <a:solidFill>
                <a:srgbClr val="0000FF"/>
              </a:solidFill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BBB6060D-40C0-4C95-B5D0-A5675B08A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45F2669B-C01A-46BD-BE19-2CD6C3905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8BA7A4A1-D88F-4905-9276-0926CC9CB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9110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ตัวแทนหมายเลขสไลด์ 5">
            <a:extLst>
              <a:ext uri="{FF2B5EF4-FFF2-40B4-BE49-F238E27FC236}">
                <a16:creationId xmlns:a16="http://schemas.microsoft.com/office/drawing/2014/main" id="{64EC8E21-D7B4-4118-B2BA-65FAAF5E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9DB1C-4755-48A5-89D1-BAE43576BA6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th-TH" altLang="th-TH" sz="140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B880B2F2-58E1-47CC-A1D4-72624E425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202C4C5C-8D0F-4841-8C50-ECC6B44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126" name="Object 5">
            <a:extLst>
              <a:ext uri="{FF2B5EF4-FFF2-40B4-BE49-F238E27FC236}">
                <a16:creationId xmlns:a16="http://schemas.microsoft.com/office/drawing/2014/main" id="{DEC1657D-FEB6-4EED-B382-610E85E10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6">
            <a:extLst>
              <a:ext uri="{FF2B5EF4-FFF2-40B4-BE49-F238E27FC236}">
                <a16:creationId xmlns:a16="http://schemas.microsoft.com/office/drawing/2014/main" id="{C842FE01-6776-4568-8EF1-C3F8B4968A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Rectangle 7">
            <a:extLst>
              <a:ext uri="{FF2B5EF4-FFF2-40B4-BE49-F238E27FC236}">
                <a16:creationId xmlns:a16="http://schemas.microsoft.com/office/drawing/2014/main" id="{ECCE1B94-9C16-4DE9-B5BE-5914BF913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129" name="Rectangle 10">
            <a:extLst>
              <a:ext uri="{FF2B5EF4-FFF2-40B4-BE49-F238E27FC236}">
                <a16:creationId xmlns:a16="http://schemas.microsoft.com/office/drawing/2014/main" id="{AA8D5868-DCD8-47B3-9F75-FC546AB04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130" name="สี่เหลี่ยมผืนผ้า 1">
            <a:extLst>
              <a:ext uri="{FF2B5EF4-FFF2-40B4-BE49-F238E27FC236}">
                <a16:creationId xmlns:a16="http://schemas.microsoft.com/office/drawing/2014/main" id="{0CB4C452-26B5-4464-87B8-5E1B9110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37" y="1060615"/>
            <a:ext cx="800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C0C0C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วงจรตัดรูปสัญญาณแบบอนุกรม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C0C0C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(Series Clippers  Circuit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C0C0C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 แบ่งได้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C0C0C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C0C0C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ชนิด</a:t>
            </a:r>
            <a:endParaRPr lang="en-US" altLang="th-TH" sz="2800" b="1" dirty="0">
              <a:solidFill>
                <a:srgbClr val="0000FF"/>
              </a:solidFill>
              <a:highlight>
                <a:srgbClr val="C0C0C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1" name="วัตถุ 2">
            <a:extLst>
              <a:ext uri="{FF2B5EF4-FFF2-40B4-BE49-F238E27FC236}">
                <a16:creationId xmlns:a16="http://schemas.microsoft.com/office/drawing/2014/main" id="{E12B97B0-9559-46DF-BC6C-36E3E7D38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472149"/>
              </p:ext>
            </p:extLst>
          </p:nvPr>
        </p:nvGraphicFramePr>
        <p:xfrm>
          <a:off x="4494919" y="2992095"/>
          <a:ext cx="3772700" cy="2292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Visio" r:id="rId7" imgW="2253466" imgH="1367214" progId="Visio.Drawing.11">
                  <p:embed/>
                </p:oleObj>
              </mc:Choice>
              <mc:Fallback>
                <p:oleObj name="Visio" r:id="rId7" imgW="2253466" imgH="1367214" progId="Visio.Drawing.11">
                  <p:embed/>
                  <p:pic>
                    <p:nvPicPr>
                      <p:cNvPr id="9224" name="วัตถุ 2">
                        <a:extLst>
                          <a:ext uri="{FF2B5EF4-FFF2-40B4-BE49-F238E27FC236}">
                            <a16:creationId xmlns:a16="http://schemas.microsoft.com/office/drawing/2014/main" id="{51EC486C-5423-4545-8D21-51F3EBC22F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4919" y="2992095"/>
                        <a:ext cx="3772700" cy="22922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2">
            <a:extLst>
              <a:ext uri="{FF2B5EF4-FFF2-40B4-BE49-F238E27FC236}">
                <a16:creationId xmlns:a16="http://schemas.microsoft.com/office/drawing/2014/main" id="{DF509D27-4B3D-422B-A940-477F35E941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628523"/>
              </p:ext>
            </p:extLst>
          </p:nvPr>
        </p:nvGraphicFramePr>
        <p:xfrm>
          <a:off x="485775" y="2941097"/>
          <a:ext cx="3591207" cy="2181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Visio" r:id="rId9" imgW="2238350" imgH="1352637" progId="Visio.Drawing.11">
                  <p:embed/>
                </p:oleObj>
              </mc:Choice>
              <mc:Fallback>
                <p:oleObj name="Visio" r:id="rId9" imgW="2238350" imgH="1352637" progId="Visio.Drawing.11">
                  <p:embed/>
                  <p:pic>
                    <p:nvPicPr>
                      <p:cNvPr id="11" name="วัตถุ 2">
                        <a:extLst>
                          <a:ext uri="{FF2B5EF4-FFF2-40B4-BE49-F238E27FC236}">
                            <a16:creationId xmlns:a16="http://schemas.microsoft.com/office/drawing/2014/main" id="{E12B97B0-9559-46DF-BC6C-36E3E7D38A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2941097"/>
                        <a:ext cx="3591207" cy="21819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3">
            <a:extLst>
              <a:ext uri="{FF2B5EF4-FFF2-40B4-BE49-F238E27FC236}">
                <a16:creationId xmlns:a16="http://schemas.microsoft.com/office/drawing/2014/main" id="{BBB6060D-40C0-4C95-B5D0-A5675B08A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45F2669B-C01A-46BD-BE19-2CD6C3905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8BA7A4A1-D88F-4905-9276-0926CC9CB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0678E24-C7B4-4938-A8C3-B8EB8C5BFE47}"/>
              </a:ext>
            </a:extLst>
          </p:cNvPr>
          <p:cNvSpPr/>
          <p:nvPr/>
        </p:nvSpPr>
        <p:spPr>
          <a:xfrm>
            <a:off x="590068" y="2156676"/>
            <a:ext cx="36599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ตัดรูปสัญญาณที่ระดับแรงดัน </a:t>
            </a:r>
            <a:r>
              <a:rPr lang="en-US" altLang="th-TH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0</a:t>
            </a:r>
            <a:r>
              <a:rPr lang="th-TH" altLang="th-TH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โวลต์</a:t>
            </a:r>
            <a:endParaRPr lang="en-US" altLang="th-TH" dirty="0"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F69D5CB-F3ED-45C3-95DC-B815D7245410}"/>
              </a:ext>
            </a:extLst>
          </p:cNvPr>
          <p:cNvSpPr/>
          <p:nvPr/>
        </p:nvSpPr>
        <p:spPr>
          <a:xfrm>
            <a:off x="4825026" y="2226428"/>
            <a:ext cx="3728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ตัดรูปสัญญาณที่ระดับแรงดันค่าต่าง ๆ</a:t>
            </a:r>
            <a:endParaRPr lang="en-US" altLang="th-TH" dirty="0"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C47199A-E606-4A94-A8EF-A3772AA300EE}"/>
              </a:ext>
            </a:extLst>
          </p:cNvPr>
          <p:cNvSpPr/>
          <p:nvPr/>
        </p:nvSpPr>
        <p:spPr>
          <a:xfrm>
            <a:off x="417745" y="5257681"/>
            <a:ext cx="4004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ประกอบด้วยไดโอดต่ออนุกรมกับโหลด</a:t>
            </a:r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8E19C919-D4B6-4FCF-A8D8-C25006D6BCA4}"/>
              </a:ext>
            </a:extLst>
          </p:cNvPr>
          <p:cNvSpPr/>
          <p:nvPr/>
        </p:nvSpPr>
        <p:spPr>
          <a:xfrm>
            <a:off x="4903522" y="5284321"/>
            <a:ext cx="40046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ประกอบด้วยไดโอดต่ออนุกรมกับโหลด</a:t>
            </a:r>
          </a:p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และเพิ่มแหล่งจ่ายยไฟฟ้ากระแสตรง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ตัวแทนหมายเลขสไลด์ 5">
            <a:extLst>
              <a:ext uri="{FF2B5EF4-FFF2-40B4-BE49-F238E27FC236}">
                <a16:creationId xmlns:a16="http://schemas.microsoft.com/office/drawing/2014/main" id="{64EC8E21-D7B4-4118-B2BA-65FAAF5E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9DB1C-4755-48A5-89D1-BAE43576BA6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th-TH" altLang="th-TH" sz="1400" dirty="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B880B2F2-58E1-47CC-A1D4-72624E425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202C4C5C-8D0F-4841-8C50-ECC6B44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126" name="Object 5">
            <a:extLst>
              <a:ext uri="{FF2B5EF4-FFF2-40B4-BE49-F238E27FC236}">
                <a16:creationId xmlns:a16="http://schemas.microsoft.com/office/drawing/2014/main" id="{DEC1657D-FEB6-4EED-B382-610E85E10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5126" name="Object 5">
                        <a:extLst>
                          <a:ext uri="{FF2B5EF4-FFF2-40B4-BE49-F238E27FC236}">
                            <a16:creationId xmlns:a16="http://schemas.microsoft.com/office/drawing/2014/main" id="{DEC1657D-FEB6-4EED-B382-610E85E10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6">
            <a:extLst>
              <a:ext uri="{FF2B5EF4-FFF2-40B4-BE49-F238E27FC236}">
                <a16:creationId xmlns:a16="http://schemas.microsoft.com/office/drawing/2014/main" id="{C842FE01-6776-4568-8EF1-C3F8B4968A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5127" name="Object 6">
                        <a:extLst>
                          <a:ext uri="{FF2B5EF4-FFF2-40B4-BE49-F238E27FC236}">
                            <a16:creationId xmlns:a16="http://schemas.microsoft.com/office/drawing/2014/main" id="{C842FE01-6776-4568-8EF1-C3F8B4968A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Rectangle 7">
            <a:extLst>
              <a:ext uri="{FF2B5EF4-FFF2-40B4-BE49-F238E27FC236}">
                <a16:creationId xmlns:a16="http://schemas.microsoft.com/office/drawing/2014/main" id="{ECCE1B94-9C16-4DE9-B5BE-5914BF913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129" name="Rectangle 10">
            <a:extLst>
              <a:ext uri="{FF2B5EF4-FFF2-40B4-BE49-F238E27FC236}">
                <a16:creationId xmlns:a16="http://schemas.microsoft.com/office/drawing/2014/main" id="{AA8D5868-DCD8-47B3-9F75-FC546AB04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130" name="สี่เหลี่ยมผืนผ้า 1">
            <a:extLst>
              <a:ext uri="{FF2B5EF4-FFF2-40B4-BE49-F238E27FC236}">
                <a16:creationId xmlns:a16="http://schemas.microsoft.com/office/drawing/2014/main" id="{0CB4C452-26B5-4464-87B8-5E1B9110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83" y="1069827"/>
            <a:ext cx="800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th-TH" altLang="th-TH" sz="2800" b="1" dirty="0"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วงจรตัดรูปสัญญาณแบบขนาน </a:t>
            </a:r>
            <a:r>
              <a:rPr lang="en-US" altLang="th-TH" sz="2800" b="1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(</a:t>
            </a:r>
            <a:r>
              <a:rPr lang="en-US" altLang="th-TH" sz="2800" b="1" dirty="0" err="1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Paralle</a:t>
            </a:r>
            <a:r>
              <a:rPr lang="en-US" altLang="th-TH" sz="2800" b="1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Clippers  Circuit</a:t>
            </a:r>
            <a:r>
              <a:rPr lang="th-TH" altLang="th-TH" sz="2800" b="1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 แบ่งได้ </a:t>
            </a:r>
            <a:r>
              <a:rPr lang="en-US" altLang="th-TH" sz="2800" b="1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2800" b="1" dirty="0"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ชนิด</a:t>
            </a:r>
            <a:endParaRPr lang="en-US" altLang="th-TH" sz="2800" b="1" dirty="0"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3" name="วัตถุ 4">
            <a:extLst>
              <a:ext uri="{FF2B5EF4-FFF2-40B4-BE49-F238E27FC236}">
                <a16:creationId xmlns:a16="http://schemas.microsoft.com/office/drawing/2014/main" id="{47277111-DD8D-462F-974D-229F1FF4B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90961"/>
              </p:ext>
            </p:extLst>
          </p:nvPr>
        </p:nvGraphicFramePr>
        <p:xfrm>
          <a:off x="406833" y="2598358"/>
          <a:ext cx="4390158" cy="258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2" name="Visio" r:id="rId7" imgW="2667016" imgH="1571553" progId="Visio.Drawing.11">
                  <p:embed/>
                </p:oleObj>
              </mc:Choice>
              <mc:Fallback>
                <p:oleObj name="Visio" r:id="rId7" imgW="2667016" imgH="1571553" progId="Visio.Drawing.11">
                  <p:embed/>
                  <p:pic>
                    <p:nvPicPr>
                      <p:cNvPr id="33802" name="วัตถุ 4">
                        <a:extLst>
                          <a:ext uri="{FF2B5EF4-FFF2-40B4-BE49-F238E27FC236}">
                            <a16:creationId xmlns:a16="http://schemas.microsoft.com/office/drawing/2014/main" id="{9FB49A2A-BDA4-44FD-890A-F11F8976F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33" y="2598358"/>
                        <a:ext cx="4390158" cy="25832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วัตถุ 3">
            <a:extLst>
              <a:ext uri="{FF2B5EF4-FFF2-40B4-BE49-F238E27FC236}">
                <a16:creationId xmlns:a16="http://schemas.microsoft.com/office/drawing/2014/main" id="{C92652A1-3E5F-4D6B-8BC3-CF831FC509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51544"/>
              </p:ext>
            </p:extLst>
          </p:nvPr>
        </p:nvGraphicFramePr>
        <p:xfrm>
          <a:off x="4560887" y="2516493"/>
          <a:ext cx="3984625" cy="2555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3" name="Visio" r:id="rId9" imgW="2625175" imgH="1683306" progId="Visio.Drawing.11">
                  <p:embed/>
                </p:oleObj>
              </mc:Choice>
              <mc:Fallback>
                <p:oleObj name="Visio" r:id="rId9" imgW="2625175" imgH="1683306" progId="Visio.Drawing.11">
                  <p:embed/>
                  <p:pic>
                    <p:nvPicPr>
                      <p:cNvPr id="37899" name="วัตถุ 3">
                        <a:extLst>
                          <a:ext uri="{FF2B5EF4-FFF2-40B4-BE49-F238E27FC236}">
                            <a16:creationId xmlns:a16="http://schemas.microsoft.com/office/drawing/2014/main" id="{A2267757-AD97-4CCD-9806-8BC513B3D3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887" y="2516493"/>
                        <a:ext cx="3984625" cy="25555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3">
            <a:extLst>
              <a:ext uri="{FF2B5EF4-FFF2-40B4-BE49-F238E27FC236}">
                <a16:creationId xmlns:a16="http://schemas.microsoft.com/office/drawing/2014/main" id="{C5F9B94E-82A3-4C8B-94AC-C2C5552A52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5C6F6445-F698-47A1-9C94-7BD3C975A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9BA303F6-D304-4BCC-A0AF-714849480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10C58E26-627A-46AF-B239-B4B7264F50D7}"/>
              </a:ext>
            </a:extLst>
          </p:cNvPr>
          <p:cNvSpPr/>
          <p:nvPr/>
        </p:nvSpPr>
        <p:spPr>
          <a:xfrm>
            <a:off x="598488" y="2060645"/>
            <a:ext cx="36599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ตัดรูปสัญญาณที่ระดับแรงดัน </a:t>
            </a:r>
            <a:r>
              <a:rPr lang="en-US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0</a:t>
            </a: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โวลต์</a:t>
            </a:r>
            <a:endParaRPr lang="en-US" altLang="th-TH" dirty="0">
              <a:solidFill>
                <a:srgbClr val="0000FF"/>
              </a:solidFill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561E0C7-EE16-4B29-9868-D01552C49655}"/>
              </a:ext>
            </a:extLst>
          </p:cNvPr>
          <p:cNvSpPr/>
          <p:nvPr/>
        </p:nvSpPr>
        <p:spPr>
          <a:xfrm>
            <a:off x="4796899" y="2081747"/>
            <a:ext cx="3728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ตัดรูปสัญญาณที่ระดับแรงดันค่าต่าง ๆ</a:t>
            </a:r>
            <a:endParaRPr lang="en-US" altLang="th-TH" dirty="0">
              <a:solidFill>
                <a:srgbClr val="0000FF"/>
              </a:solidFill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A8991C41-CBE3-4E4A-8967-524AB3C1E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E288E4CA-CFA8-4CDA-9D75-3CF415CAF945}"/>
              </a:ext>
            </a:extLst>
          </p:cNvPr>
          <p:cNvSpPr/>
          <p:nvPr/>
        </p:nvSpPr>
        <p:spPr>
          <a:xfrm>
            <a:off x="417745" y="5257681"/>
            <a:ext cx="3857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ประกอบด้วยไดโอดต่อขนานกับโหลด</a:t>
            </a:r>
          </a:p>
        </p:txBody>
      </p:sp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5498C0C3-D326-4BF3-9603-39B747CD2EAF}"/>
              </a:ext>
            </a:extLst>
          </p:cNvPr>
          <p:cNvSpPr/>
          <p:nvPr/>
        </p:nvSpPr>
        <p:spPr>
          <a:xfrm>
            <a:off x="4903522" y="5284321"/>
            <a:ext cx="38571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ประกอบด้วยไดโอดต่อขนานกับโหลด</a:t>
            </a:r>
          </a:p>
          <a:p>
            <a:pPr eaLnBrk="1" hangingPunct="1"/>
            <a:r>
              <a:rPr lang="th-TH" altLang="th-TH" dirty="0">
                <a:solidFill>
                  <a:srgbClr val="0000FF"/>
                </a:solidFill>
              </a:rPr>
              <a:t>และเพิ่มแหล่งจ่ายยไฟฟ้ากระแสตรง</a:t>
            </a:r>
          </a:p>
        </p:txBody>
      </p:sp>
    </p:spTree>
    <p:extLst>
      <p:ext uri="{BB962C8B-B14F-4D97-AF65-F5344CB8AC3E}">
        <p14:creationId xmlns:p14="http://schemas.microsoft.com/office/powerpoint/2010/main" val="3876415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ตัวแทนหมายเลขสไลด์ 5">
            <a:extLst>
              <a:ext uri="{FF2B5EF4-FFF2-40B4-BE49-F238E27FC236}">
                <a16:creationId xmlns:a16="http://schemas.microsoft.com/office/drawing/2014/main" id="{6631E16B-C8B4-4F26-82A9-85B5166F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CAEE40-37C6-43E8-A051-BF8ACF58585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th-TH" altLang="th-TH" sz="14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2B64E86-0827-43E9-AA3E-BB3ECB505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DBB7E361-36DA-48D2-A642-FEF758553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C0F22A0D-E11E-4E49-830F-8B4CF3E404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>
            <a:extLst>
              <a:ext uri="{FF2B5EF4-FFF2-40B4-BE49-F238E27FC236}">
                <a16:creationId xmlns:a16="http://schemas.microsoft.com/office/drawing/2014/main" id="{9C5B7BE3-5F7D-4D26-8536-23024D4CF6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7">
            <a:extLst>
              <a:ext uri="{FF2B5EF4-FFF2-40B4-BE49-F238E27FC236}">
                <a16:creationId xmlns:a16="http://schemas.microsoft.com/office/drawing/2014/main" id="{4AF74E9F-D867-42E8-8789-FE67528F0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pic>
        <p:nvPicPr>
          <p:cNvPr id="7178" name="รูปภาพ 1">
            <a:extLst>
              <a:ext uri="{FF2B5EF4-FFF2-40B4-BE49-F238E27FC236}">
                <a16:creationId xmlns:a16="http://schemas.microsoft.com/office/drawing/2014/main" id="{7C7EB4BA-C058-4087-9C4E-0E9CA2C3F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89" y="1616711"/>
            <a:ext cx="7396822" cy="4866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3">
            <a:extLst>
              <a:ext uri="{FF2B5EF4-FFF2-40B4-BE49-F238E27FC236}">
                <a16:creationId xmlns:a16="http://schemas.microsoft.com/office/drawing/2014/main" id="{A3E45AB9-8F8B-47D8-8745-C8DDD68A0E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AAC9BF53-EFD0-462A-8585-A099C07CE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D4711866-25DE-4CD0-978D-0823E9934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8B0DC894-21B7-4BA7-A9DF-58AB0768D82A}"/>
              </a:ext>
            </a:extLst>
          </p:cNvPr>
          <p:cNvSpPr/>
          <p:nvPr/>
        </p:nvSpPr>
        <p:spPr>
          <a:xfrm>
            <a:off x="4031919" y="1253274"/>
            <a:ext cx="2230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การทำงานขอองวงจร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8691F29-7007-443C-B069-ED922553D879}"/>
              </a:ext>
            </a:extLst>
          </p:cNvPr>
          <p:cNvSpPr/>
          <p:nvPr/>
        </p:nvSpPr>
        <p:spPr>
          <a:xfrm>
            <a:off x="389513" y="1376844"/>
            <a:ext cx="1550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อินพุตช่วงบวก</a:t>
            </a:r>
          </a:p>
        </p:txBody>
      </p:sp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40ABDE39-462A-449F-8FAB-CE387A3C24E7}"/>
              </a:ext>
            </a:extLst>
          </p:cNvPr>
          <p:cNvSpPr/>
          <p:nvPr/>
        </p:nvSpPr>
        <p:spPr>
          <a:xfrm>
            <a:off x="430457" y="3954790"/>
            <a:ext cx="1428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อินพุตช่วงลบ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ตัวแทนหมายเลขสไลด์ 5">
            <a:extLst>
              <a:ext uri="{FF2B5EF4-FFF2-40B4-BE49-F238E27FC236}">
                <a16:creationId xmlns:a16="http://schemas.microsoft.com/office/drawing/2014/main" id="{2D8D6A2F-EA5C-4A61-9B46-913F0030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A2FA01-B444-4724-9952-29B777367426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th-TH" altLang="th-TH" sz="140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29D6A8A-8733-4C0D-8AF1-F38D83EF0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9220" name="Object 5">
            <a:extLst>
              <a:ext uri="{FF2B5EF4-FFF2-40B4-BE49-F238E27FC236}">
                <a16:creationId xmlns:a16="http://schemas.microsoft.com/office/drawing/2014/main" id="{FA0D458E-4E38-4279-A96E-4ECF849FCC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6">
            <a:extLst>
              <a:ext uri="{FF2B5EF4-FFF2-40B4-BE49-F238E27FC236}">
                <a16:creationId xmlns:a16="http://schemas.microsoft.com/office/drawing/2014/main" id="{0CC78E28-327E-4992-96CC-E4CDB0AE2F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7">
            <a:extLst>
              <a:ext uri="{FF2B5EF4-FFF2-40B4-BE49-F238E27FC236}">
                <a16:creationId xmlns:a16="http://schemas.microsoft.com/office/drawing/2014/main" id="{371E0C5B-A234-4802-9F44-B3BED5969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graphicFrame>
        <p:nvGraphicFramePr>
          <p:cNvPr id="9224" name="วัตถุ 2">
            <a:extLst>
              <a:ext uri="{FF2B5EF4-FFF2-40B4-BE49-F238E27FC236}">
                <a16:creationId xmlns:a16="http://schemas.microsoft.com/office/drawing/2014/main" id="{51EC486C-5423-4545-8D21-51F3EBC22F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407732"/>
              </p:ext>
            </p:extLst>
          </p:nvPr>
        </p:nvGraphicFramePr>
        <p:xfrm>
          <a:off x="184150" y="2557221"/>
          <a:ext cx="3679825" cy="2235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Visio" r:id="rId7" imgW="2238350" imgH="1352637" progId="Visio.Drawing.11">
                  <p:embed/>
                </p:oleObj>
              </mc:Choice>
              <mc:Fallback>
                <p:oleObj name="Visio" r:id="rId7" imgW="2238350" imgH="1352637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" y="2557221"/>
                        <a:ext cx="3679825" cy="2235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สี่เหลี่ยมผืนผ้า 1">
            <a:extLst>
              <a:ext uri="{FF2B5EF4-FFF2-40B4-BE49-F238E27FC236}">
                <a16:creationId xmlns:a16="http://schemas.microsoft.com/office/drawing/2014/main" id="{59871E38-FD6F-47DF-A843-E6DFBDF12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4587" y="1285473"/>
            <a:ext cx="40190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มีขั้นตอนการพิจารณา </a:t>
            </a:r>
            <a:r>
              <a: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ขั้นตอนดังนี้ </a:t>
            </a:r>
            <a:endParaRPr lang="th-TH" altLang="th-TH" sz="2800" dirty="0">
              <a:solidFill>
                <a:srgbClr val="00B050"/>
              </a:solidFill>
            </a:endParaRPr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897D27BD-4358-4344-9DFD-FFF1216EF4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E245B2B3-067A-4C21-915B-65F24849C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8A71E3A6-22C5-4C59-B1C2-F9ABABF09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B8550F46-28BE-4EFC-8582-BD35C292B075}"/>
              </a:ext>
            </a:extLst>
          </p:cNvPr>
          <p:cNvSpPr/>
          <p:nvPr/>
        </p:nvSpPr>
        <p:spPr>
          <a:xfrm>
            <a:off x="613337" y="1524327"/>
            <a:ext cx="3728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ตัดรูปสัญญาณที่ระดับแรงดันค่าต่าง ๆ</a:t>
            </a:r>
            <a:endParaRPr lang="en-US" altLang="th-TH" dirty="0">
              <a:solidFill>
                <a:srgbClr val="0000FF"/>
              </a:solidFill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5" name="Object 6">
            <a:extLst>
              <a:ext uri="{FF2B5EF4-FFF2-40B4-BE49-F238E27FC236}">
                <a16:creationId xmlns:a16="http://schemas.microsoft.com/office/drawing/2014/main" id="{4FFFCF3D-FB57-4AA5-B124-1242EF252E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131802"/>
              </p:ext>
            </p:extLst>
          </p:nvPr>
        </p:nvGraphicFramePr>
        <p:xfrm>
          <a:off x="4788104" y="5232054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9221" name="Object 6">
                        <a:extLst>
                          <a:ext uri="{FF2B5EF4-FFF2-40B4-BE49-F238E27FC236}">
                            <a16:creationId xmlns:a16="http://schemas.microsoft.com/office/drawing/2014/main" id="{0CC78E28-327E-4992-96CC-E4CDB0AE2F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104" y="5232054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>
            <a:extLst>
              <a:ext uri="{FF2B5EF4-FFF2-40B4-BE49-F238E27FC236}">
                <a16:creationId xmlns:a16="http://schemas.microsoft.com/office/drawing/2014/main" id="{4B013884-0EF4-4C0D-AD32-E67C464D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104" y="5357794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66391669-AF55-4034-9195-9345070C8084}"/>
              </a:ext>
            </a:extLst>
          </p:cNvPr>
          <p:cNvSpPr/>
          <p:nvPr/>
        </p:nvSpPr>
        <p:spPr>
          <a:xfrm>
            <a:off x="4296748" y="2047547"/>
            <a:ext cx="46384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buAutoNum type="arabicPeriod"/>
              <a:defRPr/>
            </a:pPr>
            <a:r>
              <a:rPr lang="th-TH" altLang="th-TH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(จุดเริ่มต้น </a:t>
            </a:r>
            <a:r>
              <a:rPr lang="en-US" altLang="th-TH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Vo)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สมมติให้สัญญาณ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Vi=0 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พิจารณาที่แหล่งจ่ายไฟฟ้าตรง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CEB40AFE-E8EB-4C87-ADB9-EC39D68DECEF}"/>
              </a:ext>
            </a:extLst>
          </p:cNvPr>
          <p:cNvSpPr/>
          <p:nvPr/>
        </p:nvSpPr>
        <p:spPr>
          <a:xfrm>
            <a:off x="4429326" y="3130505"/>
            <a:ext cx="43733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เขียนสมการตามกฎแรงดันของ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ชอฟ์ฟ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หาค่าแรงดัน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26A573FD-5B9F-47CF-B1FB-8F0D5F748647}"/>
              </a:ext>
            </a:extLst>
          </p:cNvPr>
          <p:cNvSpPr/>
          <p:nvPr/>
        </p:nvSpPr>
        <p:spPr>
          <a:xfrm>
            <a:off x="4328445" y="4156088"/>
            <a:ext cx="44495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พิจารณาแหล่งจ่ายไฟฟ้ากระแสสลับ (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3.1 </a:t>
            </a:r>
            <a:r>
              <a:rPr lang="th-TH" altLang="th-TH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ช่วงบวก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แล้วหาค่าแรงดัน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9E6EC570-99A5-42C1-B936-E3017677A954}"/>
              </a:ext>
            </a:extLst>
          </p:cNvPr>
          <p:cNvSpPr/>
          <p:nvPr/>
        </p:nvSpPr>
        <p:spPr>
          <a:xfrm>
            <a:off x="4429326" y="5177718"/>
            <a:ext cx="37273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3.2 แหล่งจ่ายไฟฟ้ากระแสสลับ (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</a:t>
            </a:r>
          </a:p>
          <a:p>
            <a:r>
              <a:rPr lang="th-TH" altLang="th-TH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ช่วงลบ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D890EEB2-2B4A-44E7-99A4-0B8D7C51A437}"/>
              </a:ext>
            </a:extLst>
          </p:cNvPr>
          <p:cNvSpPr/>
          <p:nvPr/>
        </p:nvSpPr>
        <p:spPr>
          <a:xfrm>
            <a:off x="776270" y="5232054"/>
            <a:ext cx="308770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นำผลจาก 1 – 4 มาเขียนรูป</a:t>
            </a:r>
          </a:p>
          <a:p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สัญญาณทาง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แทนหมายเลขสไลด์ 5">
            <a:extLst>
              <a:ext uri="{FF2B5EF4-FFF2-40B4-BE49-F238E27FC236}">
                <a16:creationId xmlns:a16="http://schemas.microsoft.com/office/drawing/2014/main" id="{F7D5BB9F-3719-4FE5-966E-FDD04F72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EC3A24-3E49-44A6-95E0-9A6358CC5A57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th-TH" altLang="th-TH" sz="14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CA05CF6-8D6E-45DB-ACE8-866CD5707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A7089D3-907C-4DFB-957F-7428168B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1269" name="Object 5">
            <a:extLst>
              <a:ext uri="{FF2B5EF4-FFF2-40B4-BE49-F238E27FC236}">
                <a16:creationId xmlns:a16="http://schemas.microsoft.com/office/drawing/2014/main" id="{17C3A581-AB05-4421-B7DF-E098339229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>
            <a:extLst>
              <a:ext uri="{FF2B5EF4-FFF2-40B4-BE49-F238E27FC236}">
                <a16:creationId xmlns:a16="http://schemas.microsoft.com/office/drawing/2014/main" id="{AA0E5687-0E1C-4F51-8BB1-400C3432F1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6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7">
            <a:extLst>
              <a:ext uri="{FF2B5EF4-FFF2-40B4-BE49-F238E27FC236}">
                <a16:creationId xmlns:a16="http://schemas.microsoft.com/office/drawing/2014/main" id="{4E138D90-F189-4BF1-99B9-BD04164C2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11272" name="Rectangle 10">
            <a:extLst>
              <a:ext uri="{FF2B5EF4-FFF2-40B4-BE49-F238E27FC236}">
                <a16:creationId xmlns:a16="http://schemas.microsoft.com/office/drawing/2014/main" id="{C7F26267-3569-47A7-A379-84F2F4995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1122837"/>
            <a:ext cx="39957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จงเขียนสัญญาณทาง</a:t>
            </a:r>
            <a:r>
              <a:rPr lang="th-TH" altLang="th-TH" sz="2800" b="1" dirty="0" err="1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en-US" alt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</a:t>
            </a:r>
          </a:p>
        </p:txBody>
      </p:sp>
      <p:sp>
        <p:nvSpPr>
          <p:cNvPr id="19467" name="Rectangle 2">
            <a:extLst>
              <a:ext uri="{FF2B5EF4-FFF2-40B4-BE49-F238E27FC236}">
                <a16:creationId xmlns:a16="http://schemas.microsoft.com/office/drawing/2014/main" id="{4EF7A6D8-51C3-460D-8BC4-0D557FDA2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403" y="2431426"/>
            <a:ext cx="5003293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514350" indent="-514350" eaLnBrk="1" hangingPunct="1">
              <a:buAutoNum type="arabicPeriod"/>
              <a:defRPr/>
            </a:pPr>
            <a:r>
              <a:rPr lang="th-TH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สมมติให้สัญญาณ </a:t>
            </a: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Vi=0 </a:t>
            </a: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พิจารณาที่แหล่ง</a:t>
            </a:r>
          </a:p>
          <a:p>
            <a:pPr eaLnBrk="1" hangingPunct="1">
              <a:defRPr/>
            </a:pP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จ่ายไฟฟ้าตรง</a:t>
            </a:r>
            <a:r>
              <a:rPr lang="th-TH" altLang="th-TH" sz="32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ไดโอดถูกไบอัสตรง</a:t>
            </a:r>
            <a:endParaRPr lang="en-US" altLang="th-TH" sz="32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en-US" altLang="th-TH" sz="32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1275" name="วัตถุ 2">
            <a:extLst>
              <a:ext uri="{FF2B5EF4-FFF2-40B4-BE49-F238E27FC236}">
                <a16:creationId xmlns:a16="http://schemas.microsoft.com/office/drawing/2014/main" id="{FE9FC002-7356-47AA-BA4E-A0C8487BE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73550" y="3703638"/>
          <a:ext cx="46990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7" name="Visio" r:id="rId7" imgW="2717765" imgH="1379361" progId="Visio.Drawing.11">
                  <p:embed/>
                </p:oleObj>
              </mc:Choice>
              <mc:Fallback>
                <p:oleObj name="Visio" r:id="rId7" imgW="2717765" imgH="137936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550" y="3703638"/>
                        <a:ext cx="4699000" cy="239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7" name="วัตถุ 4">
            <a:extLst>
              <a:ext uri="{FF2B5EF4-FFF2-40B4-BE49-F238E27FC236}">
                <a16:creationId xmlns:a16="http://schemas.microsoft.com/office/drawing/2014/main" id="{D7C90376-D92B-48EC-AFF6-4C535D9C3B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793875"/>
          <a:ext cx="4481513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name="Visio" r:id="rId9" imgW="2717765" imgH="1379361" progId="Visio.Drawing.11">
                  <p:embed/>
                </p:oleObj>
              </mc:Choice>
              <mc:Fallback>
                <p:oleObj name="Visio" r:id="rId9" imgW="2717765" imgH="1379361" progId="Visio.Drawing.11">
                  <p:embed/>
                  <p:pic>
                    <p:nvPicPr>
                      <p:cNvPr id="0" name="วัตถุ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793875"/>
                        <a:ext cx="4481513" cy="227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สี่เหลี่ยมผืนผ้า 1">
            <a:extLst>
              <a:ext uri="{FF2B5EF4-FFF2-40B4-BE49-F238E27FC236}">
                <a16:creationId xmlns:a16="http://schemas.microsoft.com/office/drawing/2014/main" id="{F6AB2A1D-490A-447A-88CD-BD65BF547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4217377"/>
            <a:ext cx="5181600" cy="1568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sz="32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sz="32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เขียนสมการตามกฎแรงดันของ</a:t>
            </a:r>
            <a:r>
              <a:rPr lang="th-TH" altLang="th-TH" sz="3200" dirty="0" err="1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sz="32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sz="3200" dirty="0" err="1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ชอฟ์ฟ</a:t>
            </a:r>
            <a:endParaRPr lang="en-US" altLang="th-TH" sz="3200" dirty="0"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en-US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</a:t>
            </a: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200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  </a:t>
            </a: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    5V + V</a:t>
            </a:r>
            <a:r>
              <a:rPr lang="en-US" altLang="th-TH" sz="3200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</a:t>
            </a:r>
            <a:endParaRPr lang="en-US" altLang="th-TH" sz="3200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V</a:t>
            </a:r>
            <a:r>
              <a:rPr lang="en-US" altLang="th-TH" sz="3200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  5 V</a:t>
            </a:r>
            <a:endParaRPr lang="en-US" altLang="th-TH" sz="3200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84BF8444-9C53-47BF-89D1-031E06B2DD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265C4D8C-68FA-47F7-9E9D-A8E5E0DAF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78357AD2-3E25-4915-8994-9419D09D6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ตัวแทนหมายเลขสไลด์ 5">
            <a:extLst>
              <a:ext uri="{FF2B5EF4-FFF2-40B4-BE49-F238E27FC236}">
                <a16:creationId xmlns:a16="http://schemas.microsoft.com/office/drawing/2014/main" id="{D0AC64E3-8E8F-495E-A481-6667569B2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CDEEF2-C25C-4A8B-A4B6-32EFBC9C4CF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th-TH" altLang="th-TH" sz="140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9E3CD2E-FFFF-4310-B137-687FA7568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C2322F9-4223-4F05-92EB-534B58115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3317" name="Object 5">
            <a:extLst>
              <a:ext uri="{FF2B5EF4-FFF2-40B4-BE49-F238E27FC236}">
                <a16:creationId xmlns:a16="http://schemas.microsoft.com/office/drawing/2014/main" id="{9E87BFB6-FE34-4CC8-BC86-A511198870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>
            <a:extLst>
              <a:ext uri="{FF2B5EF4-FFF2-40B4-BE49-F238E27FC236}">
                <a16:creationId xmlns:a16="http://schemas.microsoft.com/office/drawing/2014/main" id="{A3CDBF8F-255B-4C8F-9AC2-DA01E168D3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7">
            <a:extLst>
              <a:ext uri="{FF2B5EF4-FFF2-40B4-BE49-F238E27FC236}">
                <a16:creationId xmlns:a16="http://schemas.microsoft.com/office/drawing/2014/main" id="{53A85082-1744-4D48-B8CC-1A1326D07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13320" name="Rectangle 11">
            <a:extLst>
              <a:ext uri="{FF2B5EF4-FFF2-40B4-BE49-F238E27FC236}">
                <a16:creationId xmlns:a16="http://schemas.microsoft.com/office/drawing/2014/main" id="{B1E2A8A9-993E-435A-8569-202BF7B2F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1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1515" name="Rectangle 2">
            <a:extLst>
              <a:ext uri="{FF2B5EF4-FFF2-40B4-BE49-F238E27FC236}">
                <a16:creationId xmlns:a16="http://schemas.microsoft.com/office/drawing/2014/main" id="{C5B808EE-A4B4-4590-A012-2B2FB2CD8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24" y="1078588"/>
            <a:ext cx="7100021" cy="224676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พิจารณาแหล่งจ่ายไฟฟ้ากระแสสลับ (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ร่วมกับแหล่งจ่ายไฟฟ้าตรง</a:t>
            </a:r>
            <a:r>
              <a:rPr lang="th-TH" altLang="th-TH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defRPr/>
            </a:pP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3.1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แหล่งจ่ายไฟฟ้ากระแสสลับ (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เป็นช่วงบวก มีทิศทางกระแสเสริมกัน </a:t>
            </a:r>
          </a:p>
          <a:p>
            <a:pPr>
              <a:defRPr/>
            </a:pP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กับแหล่งจ่ายไฟฟ้าตรง</a:t>
            </a:r>
            <a:r>
              <a:rPr lang="th-TH" altLang="th-TH" baseline="-30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ไดโอดถูกไบอัสตรง</a:t>
            </a:r>
            <a:endParaRPr lang="en-US" alt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3323" name="วัตถุ 3">
            <a:extLst>
              <a:ext uri="{FF2B5EF4-FFF2-40B4-BE49-F238E27FC236}">
                <a16:creationId xmlns:a16="http://schemas.microsoft.com/office/drawing/2014/main" id="{BA15AD49-2235-4CF3-89B2-327BDA6366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088" y="3109913"/>
          <a:ext cx="4276725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Visio" r:id="rId7" imgW="2717765" imgH="1379361" progId="Visio.Drawing.11">
                  <p:embed/>
                </p:oleObj>
              </mc:Choice>
              <mc:Fallback>
                <p:oleObj name="Visio" r:id="rId7" imgW="2717765" imgH="1379361" progId="Visio.Drawing.11">
                  <p:embed/>
                  <p:pic>
                    <p:nvPicPr>
                      <p:cNvPr id="0" name="วัตถุ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3109913"/>
                        <a:ext cx="4276725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28D6319-CC0E-46F5-92BD-CEFFCDCCE817}"/>
              </a:ext>
            </a:extLst>
          </p:cNvPr>
          <p:cNvSpPr/>
          <p:nvPr/>
        </p:nvSpPr>
        <p:spPr>
          <a:xfrm>
            <a:off x="4255916" y="327978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eaLnBrk="1" hangingPunct="1">
              <a:spcAft>
                <a:spcPts val="0"/>
              </a:spcAft>
              <a:defRPr/>
            </a:pPr>
            <a:r>
              <a:rPr lang="th-TH" dirty="0" err="1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เชีย</a:t>
            </a:r>
            <a:r>
              <a:rPr lang="th-TH" dirty="0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นสมการตามกฎแรงดันของ</a:t>
            </a:r>
            <a:r>
              <a:rPr lang="th-TH" dirty="0" err="1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dirty="0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dirty="0" err="1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ชอฟ์ฟ</a:t>
            </a:r>
            <a:endParaRPr lang="th-TH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indent="457200" eaLnBrk="1" hangingPunct="1"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         V</a:t>
            </a:r>
            <a:r>
              <a:rPr lang="en-US" sz="3200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O        </a:t>
            </a:r>
            <a:r>
              <a:rPr lang="en-US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=  5 V + Vi               </a:t>
            </a:r>
            <a:r>
              <a:rPr lang="en-US" sz="3200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          </a:t>
            </a:r>
            <a:r>
              <a:rPr lang="en-US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   </a:t>
            </a:r>
            <a:endParaRPr lang="en-US" sz="3200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sz="3200" dirty="0">
                <a:highlight>
                  <a:srgbClr val="FFFF00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             </a:t>
            </a:r>
            <a:r>
              <a:rPr lang="en-US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Vo	 =  20 </a:t>
            </a:r>
            <a:r>
              <a:rPr lang="en-US" sz="3200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sinwt</a:t>
            </a:r>
            <a:r>
              <a:rPr lang="en-US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 +  5 V</a:t>
            </a:r>
            <a:endParaRPr lang="en-US" sz="3200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36742A-2E37-447F-AF46-C4859DF8A5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E5AA42-772F-4337-B69E-206672A7D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7D3E803-F655-4843-80AE-73AB82D04B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ตัวแทนหมายเลขสไลด์ 5">
            <a:extLst>
              <a:ext uri="{FF2B5EF4-FFF2-40B4-BE49-F238E27FC236}">
                <a16:creationId xmlns:a16="http://schemas.microsoft.com/office/drawing/2014/main" id="{20D84EF9-5AFA-4DD8-89FF-90925D93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9FAC30-C810-46C0-A3B2-3474963FE39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th-TH" altLang="th-TH" sz="1400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4E61A31-0CAC-406D-B8A6-CADF1F9E6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69618089-8186-4E9A-978E-1D67A8D29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5365" name="Object 5">
            <a:extLst>
              <a:ext uri="{FF2B5EF4-FFF2-40B4-BE49-F238E27FC236}">
                <a16:creationId xmlns:a16="http://schemas.microsoft.com/office/drawing/2014/main" id="{7DC1D2E7-B11E-49B1-8DF5-D3D0AF1893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5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>
            <a:extLst>
              <a:ext uri="{FF2B5EF4-FFF2-40B4-BE49-F238E27FC236}">
                <a16:creationId xmlns:a16="http://schemas.microsoft.com/office/drawing/2014/main" id="{7E9FE6D0-91FA-491C-A456-6E5903A6CA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7">
            <a:extLst>
              <a:ext uri="{FF2B5EF4-FFF2-40B4-BE49-F238E27FC236}">
                <a16:creationId xmlns:a16="http://schemas.microsoft.com/office/drawing/2014/main" id="{44170661-3E00-4ED9-BD6E-FDD538723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15368" name="Rectangle 11">
            <a:extLst>
              <a:ext uri="{FF2B5EF4-FFF2-40B4-BE49-F238E27FC236}">
                <a16:creationId xmlns:a16="http://schemas.microsoft.com/office/drawing/2014/main" id="{579BE234-14FD-4DF9-AE05-C8F4FAC86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1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3562" name="Rectangle 4">
            <a:extLst>
              <a:ext uri="{FF2B5EF4-FFF2-40B4-BE49-F238E27FC236}">
                <a16:creationId xmlns:a16="http://schemas.microsoft.com/office/drawing/2014/main" id="{F77BB4F4-B9D2-4E52-BD0A-DCE50D029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50829"/>
            <a:ext cx="7542449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lvl="1"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3.2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แหล่งจ่ายไฟฟ้ากระแสสลับ (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เป็นช่วงลบมีทิศทางกระแสหักล้างกัน </a:t>
            </a:r>
          </a:p>
          <a:p>
            <a:pPr lvl="1" eaLnBrk="1" hangingPunct="1">
              <a:defRPr/>
            </a:pP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กับแหล่งจ่ายไฟฟ้าตรง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จะมีเงื่อนไขการพิจารณาดังนี้</a:t>
            </a:r>
          </a:p>
        </p:txBody>
      </p:sp>
      <p:graphicFrame>
        <p:nvGraphicFramePr>
          <p:cNvPr id="15371" name="วัตถุ 2">
            <a:extLst>
              <a:ext uri="{FF2B5EF4-FFF2-40B4-BE49-F238E27FC236}">
                <a16:creationId xmlns:a16="http://schemas.microsoft.com/office/drawing/2014/main" id="{0F0C51F3-B9BF-474A-9788-8DFDD7CC1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13" y="2628900"/>
          <a:ext cx="4689475" cy="238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7" name="Visio" r:id="rId7" imgW="2717765" imgH="1379361" progId="Visio.Drawing.11">
                  <p:embed/>
                </p:oleObj>
              </mc:Choice>
              <mc:Fallback>
                <p:oleObj name="Visio" r:id="rId7" imgW="2717765" imgH="137936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3" y="2628900"/>
                        <a:ext cx="4689475" cy="238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4" name="สี่เหลี่ยมผืนผ้า 3">
            <a:extLst>
              <a:ext uri="{FF2B5EF4-FFF2-40B4-BE49-F238E27FC236}">
                <a16:creationId xmlns:a16="http://schemas.microsoft.com/office/drawing/2014/main" id="{F23A16E5-A150-480B-BE65-2C3696468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63" y="2476500"/>
            <a:ext cx="3856037" cy="31085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</a:t>
            </a:r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ช่วงที่อินพุต 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25000" dirty="0">
                <a:solidFill>
                  <a:srgbClr val="0000FF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i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มีค่าแรงดันต่ำกว่าแรงดันไฟฟ้าตรง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5v </a:t>
            </a:r>
          </a:p>
          <a:p>
            <a:pPr eaLnBrk="1" hangingPunct="1">
              <a:defRPr/>
            </a:pPr>
            <a:endParaRPr lang="en-US" altLang="th-TH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defRPr/>
            </a:pP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25000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I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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   5  V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.    </a:t>
            </a:r>
            <a:r>
              <a:rPr lang="th-TH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ไดโอดถูกไบอัสตรง</a:t>
            </a:r>
            <a:endParaRPr lang="en-US" altLang="th-TH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           V</a:t>
            </a:r>
            <a:r>
              <a:rPr lang="en-US" altLang="th-TH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=    5 V -  V</a:t>
            </a:r>
            <a:r>
              <a:rPr lang="en-US" altLang="th-TH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i</a:t>
            </a:r>
          </a:p>
          <a:p>
            <a:pPr eaLnBrk="1" hangingPunct="1">
              <a:defRPr/>
            </a:pPr>
            <a:r>
              <a:rPr lang="en-US" altLang="th-TH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                         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=    5 V -  20sinwt</a:t>
            </a:r>
            <a:endParaRPr lang="en-US" altLang="th-TH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defRPr/>
            </a:pPr>
            <a:r>
              <a:rPr lang="en-US" altLang="th-TH" dirty="0">
                <a:latin typeface="Cordia New" panose="020B0304020202020204" pitchFamily="34" charset="-34"/>
                <a:cs typeface="Cordia New" panose="020B0304020202020204" pitchFamily="34" charset="-34"/>
              </a:rPr>
              <a:t>           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=    -15sinwt</a:t>
            </a:r>
            <a:endParaRPr lang="th-TH" altLang="th-TH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DC5AFC-6983-4127-B6BF-4A32D0C852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F98F7A-332B-4467-B0FF-992E5C63A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627789E-5008-4C6B-9001-FEFB8161C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หมายเลขสไลด์ 5">
            <a:extLst>
              <a:ext uri="{FF2B5EF4-FFF2-40B4-BE49-F238E27FC236}">
                <a16:creationId xmlns:a16="http://schemas.microsoft.com/office/drawing/2014/main" id="{F1CD92A7-2E70-4F0F-8541-1D7EFB16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2A42CC-6D84-45CA-A83C-262EC4505182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th-TH" altLang="th-TH" sz="140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B3BCE94-096B-45AF-9A63-6FAAAF642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3DC9CA8B-A975-4D50-B74E-885C7DBBA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7413" name="Object 5">
            <a:extLst>
              <a:ext uri="{FF2B5EF4-FFF2-40B4-BE49-F238E27FC236}">
                <a16:creationId xmlns:a16="http://schemas.microsoft.com/office/drawing/2014/main" id="{2ABA7545-6222-459C-B434-30737A1536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>
            <a:extLst>
              <a:ext uri="{FF2B5EF4-FFF2-40B4-BE49-F238E27FC236}">
                <a16:creationId xmlns:a16="http://schemas.microsoft.com/office/drawing/2014/main" id="{B2B0CBCA-D2F5-43C1-9EA0-3C84BCEA57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3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11">
            <a:extLst>
              <a:ext uri="{FF2B5EF4-FFF2-40B4-BE49-F238E27FC236}">
                <a16:creationId xmlns:a16="http://schemas.microsoft.com/office/drawing/2014/main" id="{8CCE9FEE-8294-4109-BA7C-140431FC7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1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5610" name="Rectangle 4">
            <a:extLst>
              <a:ext uri="{FF2B5EF4-FFF2-40B4-BE49-F238E27FC236}">
                <a16:creationId xmlns:a16="http://schemas.microsoft.com/office/drawing/2014/main" id="{A52D5B95-82B5-4048-B843-AFCC7B60D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865" y="1194585"/>
            <a:ext cx="5218095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มีค่าแรงดันสูงกว่าแรงดันไฟฟ้าตรง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5v </a:t>
            </a:r>
          </a:p>
          <a:p>
            <a:pPr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ถ้า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30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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 V  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;  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ไดโอดถูกไบอัสกลับ</a:t>
            </a: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17418" name="วัตถุ 2">
            <a:extLst>
              <a:ext uri="{FF2B5EF4-FFF2-40B4-BE49-F238E27FC236}">
                <a16:creationId xmlns:a16="http://schemas.microsoft.com/office/drawing/2014/main" id="{E5A84AEE-9652-4DAB-A9EF-E6B805C34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17388"/>
              </p:ext>
            </p:extLst>
          </p:nvPr>
        </p:nvGraphicFramePr>
        <p:xfrm>
          <a:off x="1351517" y="2333625"/>
          <a:ext cx="5381625" cy="273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Visio" r:id="rId7" imgW="2717765" imgH="1379361" progId="Visio.Drawing.11">
                  <p:embed/>
                </p:oleObj>
              </mc:Choice>
              <mc:Fallback>
                <p:oleObj name="Visio" r:id="rId7" imgW="2717765" imgH="137936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1517" y="2333625"/>
                        <a:ext cx="5381625" cy="273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2" name="Rectangle 5">
            <a:extLst>
              <a:ext uri="{FF2B5EF4-FFF2-40B4-BE49-F238E27FC236}">
                <a16:creationId xmlns:a16="http://schemas.microsoft.com/office/drawing/2014/main" id="{47D5952B-7BC7-48BD-A5B6-D4CEA2BC9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5343525"/>
            <a:ext cx="1762125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sz="3600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O</a:t>
            </a:r>
            <a:r>
              <a:rPr lang="en-US" altLang="th-TH" sz="3600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  	=   0</a:t>
            </a:r>
            <a:endParaRPr lang="en-US" altLang="th-TH" sz="3600" dirty="0">
              <a:highlight>
                <a:srgbClr val="FFFF00"/>
              </a:highlight>
            </a:endParaRP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05DACE1-249F-4C9A-9847-CC20A860B3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10888FB1-473C-4A40-8501-3FA51A394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88D6A13F-AD4D-4312-B21D-7756A6519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หมายเลขสไลด์ 5">
            <a:extLst>
              <a:ext uri="{FF2B5EF4-FFF2-40B4-BE49-F238E27FC236}">
                <a16:creationId xmlns:a16="http://schemas.microsoft.com/office/drawing/2014/main" id="{FB1E941B-5D5A-4BBA-A662-F8BE456A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DD03F9-EF4D-4D2E-90D9-711D5C0CBD16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th-TH" altLang="th-TH" sz="14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CF71444-8D3B-4B6E-A68B-DDF0E2934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9460" name="Object 5">
            <a:extLst>
              <a:ext uri="{FF2B5EF4-FFF2-40B4-BE49-F238E27FC236}">
                <a16:creationId xmlns:a16="http://schemas.microsoft.com/office/drawing/2014/main" id="{BA9F4157-A20B-4ECC-8FB8-CD6FBD7468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6">
            <a:extLst>
              <a:ext uri="{FF2B5EF4-FFF2-40B4-BE49-F238E27FC236}">
                <a16:creationId xmlns:a16="http://schemas.microsoft.com/office/drawing/2014/main" id="{7D2CC7F2-E1E5-4DFB-8F60-BFB5CA7C0F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7">
            <a:extLst>
              <a:ext uri="{FF2B5EF4-FFF2-40B4-BE49-F238E27FC236}">
                <a16:creationId xmlns:a16="http://schemas.microsoft.com/office/drawing/2014/main" id="{6DC52C06-0DB6-4B1F-81E1-139B132BB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7656" name="Rectangle 4">
            <a:extLst>
              <a:ext uri="{FF2B5EF4-FFF2-40B4-BE49-F238E27FC236}">
                <a16:creationId xmlns:a16="http://schemas.microsoft.com/office/drawing/2014/main" id="{41D3173B-311F-4A2B-99D7-4E705C58D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69" y="1301590"/>
            <a:ext cx="3183885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เขียนรูปสัญญาณทาง</a:t>
            </a:r>
            <a:r>
              <a:rPr lang="th-TH" altLang="th-TH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dirty="0">
              <a:highlight>
                <a:srgbClr val="FFFF00"/>
              </a:highlight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9465" name="วัตถุ 2">
            <a:extLst>
              <a:ext uri="{FF2B5EF4-FFF2-40B4-BE49-F238E27FC236}">
                <a16:creationId xmlns:a16="http://schemas.microsoft.com/office/drawing/2014/main" id="{ED7B368C-C549-4020-B268-412CF12467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065190"/>
              </p:ext>
            </p:extLst>
          </p:nvPr>
        </p:nvGraphicFramePr>
        <p:xfrm>
          <a:off x="838200" y="2236005"/>
          <a:ext cx="3629025" cy="3518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2" name="Visio" r:id="rId7" imgW="2526916" imgH="2449647" progId="Visio.Drawing.11">
                  <p:embed/>
                </p:oleObj>
              </mc:Choice>
              <mc:Fallback>
                <p:oleObj name="Visio" r:id="rId7" imgW="2526916" imgH="2449647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36005"/>
                        <a:ext cx="3629025" cy="3518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Rectangle 5">
            <a:extLst>
              <a:ext uri="{FF2B5EF4-FFF2-40B4-BE49-F238E27FC236}">
                <a16:creationId xmlns:a16="http://schemas.microsoft.com/office/drawing/2014/main" id="{72314448-5C08-4BC2-9A71-95D94EF93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9467" name="Rectangle 4">
            <a:extLst>
              <a:ext uri="{FF2B5EF4-FFF2-40B4-BE49-F238E27FC236}">
                <a16:creationId xmlns:a16="http://schemas.microsoft.com/office/drawing/2014/main" id="{8C3D43ED-FFD5-4B2E-BAE5-11AB012E9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81" y="2543751"/>
            <a:ext cx="400462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4.1.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ให้เขียนสัญญาณที่อินพุตก่อน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ประกอบด้วยแหล่งจ่ายไฟตรงและไฟสลับ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4.2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เขียนสัญญาณทาง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th-TH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ที่ได้จากข้อ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1,2 3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2305C9F-851C-48D9-BE01-E2AAD74875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8B8F14B1-B459-4AAC-9CDE-4CA6849EE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55D474BE-F361-464C-BAEA-39783B0E3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แทนหมายเลขสไลด์ 5">
            <a:extLst>
              <a:ext uri="{FF2B5EF4-FFF2-40B4-BE49-F238E27FC236}">
                <a16:creationId xmlns:a16="http://schemas.microsoft.com/office/drawing/2014/main" id="{3EFA1FB9-7AB8-48C6-9D04-0897267A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9B69EB-A9EF-4004-B407-576E26C7C4F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th-TH" altLang="th-TH" sz="140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EF5133C-4C3C-425C-880D-A6628BAEC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1508" name="Object 5">
            <a:extLst>
              <a:ext uri="{FF2B5EF4-FFF2-40B4-BE49-F238E27FC236}">
                <a16:creationId xmlns:a16="http://schemas.microsoft.com/office/drawing/2014/main" id="{F653EBD1-75BC-460E-A423-928CB68624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6">
            <a:extLst>
              <a:ext uri="{FF2B5EF4-FFF2-40B4-BE49-F238E27FC236}">
                <a16:creationId xmlns:a16="http://schemas.microsoft.com/office/drawing/2014/main" id="{53AB8059-6FF5-4719-8E19-5701169AE1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7">
            <a:extLst>
              <a:ext uri="{FF2B5EF4-FFF2-40B4-BE49-F238E27FC236}">
                <a16:creationId xmlns:a16="http://schemas.microsoft.com/office/drawing/2014/main" id="{F2280D94-2DBA-45C3-A088-C5F225EF5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1512" name="Rectangle 5">
            <a:extLst>
              <a:ext uri="{FF2B5EF4-FFF2-40B4-BE49-F238E27FC236}">
                <a16:creationId xmlns:a16="http://schemas.microsoft.com/office/drawing/2014/main" id="{BFD73B45-1203-4BC4-8416-8EB177138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21513" name="รูปภาพ 6">
            <a:extLst>
              <a:ext uri="{FF2B5EF4-FFF2-40B4-BE49-F238E27FC236}">
                <a16:creationId xmlns:a16="http://schemas.microsoft.com/office/drawing/2014/main" id="{10A5C78D-E006-4D98-91B0-D72F222C0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010378"/>
            <a:ext cx="5057775" cy="261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>
            <a:extLst>
              <a:ext uri="{FF2B5EF4-FFF2-40B4-BE49-F238E27FC236}">
                <a16:creationId xmlns:a16="http://schemas.microsoft.com/office/drawing/2014/main" id="{A5501C1C-0E24-493B-B7F9-BCE82CCC670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52E12755-5538-426C-8229-78857ABCA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E29A6F5F-FBDC-4C3F-BC20-57A767B21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รูปภาพ 1">
            <a:extLst>
              <a:ext uri="{FF2B5EF4-FFF2-40B4-BE49-F238E27FC236}">
                <a16:creationId xmlns:a16="http://schemas.microsoft.com/office/drawing/2014/main" id="{EE6C39A5-76C2-42B3-BA00-4BAA63681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19503"/>
            <a:ext cx="6176853" cy="310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ตัวแทนหมายเลขสไลด์ 5">
            <a:extLst>
              <a:ext uri="{FF2B5EF4-FFF2-40B4-BE49-F238E27FC236}">
                <a16:creationId xmlns:a16="http://schemas.microsoft.com/office/drawing/2014/main" id="{71390B0F-411A-47E8-9781-D75C66B2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B4B559-EE57-488F-A5A2-1C4568AA9947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th-TH" altLang="th-TH" sz="140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FA48111-3BFB-4620-ADAF-7420349A1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5604" name="Object 5">
            <a:extLst>
              <a:ext uri="{FF2B5EF4-FFF2-40B4-BE49-F238E27FC236}">
                <a16:creationId xmlns:a16="http://schemas.microsoft.com/office/drawing/2014/main" id="{C9B59724-2C04-4CCE-B381-AE16167040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6">
            <a:extLst>
              <a:ext uri="{FF2B5EF4-FFF2-40B4-BE49-F238E27FC236}">
                <a16:creationId xmlns:a16="http://schemas.microsoft.com/office/drawing/2014/main" id="{0FB852F6-D7FC-4681-AFEF-157A20754A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7">
            <a:extLst>
              <a:ext uri="{FF2B5EF4-FFF2-40B4-BE49-F238E27FC236}">
                <a16:creationId xmlns:a16="http://schemas.microsoft.com/office/drawing/2014/main" id="{FD423C02-5141-48FC-821F-DB998C41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5607" name="Rectangle 5">
            <a:extLst>
              <a:ext uri="{FF2B5EF4-FFF2-40B4-BE49-F238E27FC236}">
                <a16:creationId xmlns:a16="http://schemas.microsoft.com/office/drawing/2014/main" id="{CCFFF317-6439-4772-A443-AEB498363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25608" name="รูปภาพ 1">
            <a:extLst>
              <a:ext uri="{FF2B5EF4-FFF2-40B4-BE49-F238E27FC236}">
                <a16:creationId xmlns:a16="http://schemas.microsoft.com/office/drawing/2014/main" id="{F7C7AE17-20C5-4460-8C10-D791DAC36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64" y="1206385"/>
            <a:ext cx="6596476" cy="360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027D48F-906F-4F65-9294-00DD32C7F5FB}"/>
              </a:ext>
            </a:extLst>
          </p:cNvPr>
          <p:cNvSpPr/>
          <p:nvPr/>
        </p:nvSpPr>
        <p:spPr>
          <a:xfrm>
            <a:off x="971550" y="4994724"/>
            <a:ext cx="5249863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eaLnBrk="1" hangingPunct="1">
              <a:spcAft>
                <a:spcPts val="0"/>
              </a:spcAft>
              <a:defRPr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เขียนสมการตามกฎแรงดันของ</a:t>
            </a:r>
            <a:r>
              <a:rPr 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ชอฟ์ฟ</a:t>
            </a:r>
            <a:endParaRPr lang="en-US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	      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 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 0 </a:t>
            </a: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471CFA66-033A-4A8E-AE8F-945C0B22E1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0DBEAAD3-0B7B-4994-9BE8-AD9E10D37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3F879C1D-A9CC-4A2D-97E4-C489D216D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ตัวแทนหมายเลขสไลด์ 5">
            <a:extLst>
              <a:ext uri="{FF2B5EF4-FFF2-40B4-BE49-F238E27FC236}">
                <a16:creationId xmlns:a16="http://schemas.microsoft.com/office/drawing/2014/main" id="{20494DF3-8536-4D8D-B830-81E5AD3A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810DB1-9BC2-4AEC-A9BF-8511ADED99D7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th-TH" altLang="th-TH" sz="140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F1D2D5E-0993-4B33-A0D4-B96DD954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7652" name="Object 5">
            <a:extLst>
              <a:ext uri="{FF2B5EF4-FFF2-40B4-BE49-F238E27FC236}">
                <a16:creationId xmlns:a16="http://schemas.microsoft.com/office/drawing/2014/main" id="{262D13FD-E9AA-40EC-A25B-6163500EBF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6">
            <a:extLst>
              <a:ext uri="{FF2B5EF4-FFF2-40B4-BE49-F238E27FC236}">
                <a16:creationId xmlns:a16="http://schemas.microsoft.com/office/drawing/2014/main" id="{1C252260-B19E-4DCA-AD78-9DA370F208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7">
            <a:extLst>
              <a:ext uri="{FF2B5EF4-FFF2-40B4-BE49-F238E27FC236}">
                <a16:creationId xmlns:a16="http://schemas.microsoft.com/office/drawing/2014/main" id="{10E88939-E36F-4DD7-9817-7FBAA0AD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pic>
        <p:nvPicPr>
          <p:cNvPr id="27655" name="รูปภาพ 1">
            <a:extLst>
              <a:ext uri="{FF2B5EF4-FFF2-40B4-BE49-F238E27FC236}">
                <a16:creationId xmlns:a16="http://schemas.microsoft.com/office/drawing/2014/main" id="{05195ECD-47BB-4743-9DF0-5E517F3F7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001481"/>
            <a:ext cx="6257925" cy="324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สี่เหลี่ยมผืนผ้า 2">
            <a:extLst>
              <a:ext uri="{FF2B5EF4-FFF2-40B4-BE49-F238E27FC236}">
                <a16:creationId xmlns:a16="http://schemas.microsoft.com/office/drawing/2014/main" id="{5261590C-42A4-4364-BC0F-5D1A36D24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2" y="4441934"/>
            <a:ext cx="5410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มีค่าแรงดันต่ำกว่าแรงดันไฟฟ้าตรง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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5  V. 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ไดโอดถูกไบอัสกลับ</a:t>
            </a:r>
            <a:endParaRPr lang="en-US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V</a:t>
            </a:r>
            <a:r>
              <a:rPr lang="en-US" altLang="th-TH" sz="28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=   0</a:t>
            </a:r>
            <a:endParaRPr lang="th-TH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B2FCA537-0148-4AC6-AB29-C11F6E9003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EDB1DD21-F1C9-4A42-816E-83C2EC566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7463BFFD-1B60-4475-97FA-B0741B82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D26B89A5-6483-4BE8-8F23-8FE4FBB6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B515DB-3BA6-41BF-956E-CFC545ACF89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th-TH" altLang="th-TH" sz="140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60E662D-E22E-4CB6-BD46-350B126D0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9700" name="Object 5">
            <a:extLst>
              <a:ext uri="{FF2B5EF4-FFF2-40B4-BE49-F238E27FC236}">
                <a16:creationId xmlns:a16="http://schemas.microsoft.com/office/drawing/2014/main" id="{F73EB7FC-81D9-499B-A6F8-AEA51D969B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5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6">
            <a:extLst>
              <a:ext uri="{FF2B5EF4-FFF2-40B4-BE49-F238E27FC236}">
                <a16:creationId xmlns:a16="http://schemas.microsoft.com/office/drawing/2014/main" id="{348357EC-6F4D-4999-BEEF-E0383DC529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6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Rectangle 7">
            <a:extLst>
              <a:ext uri="{FF2B5EF4-FFF2-40B4-BE49-F238E27FC236}">
                <a16:creationId xmlns:a16="http://schemas.microsoft.com/office/drawing/2014/main" id="{BF8484A1-D75B-4BD9-8955-FEBBC1CE8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9703" name="Rectangle 5">
            <a:extLst>
              <a:ext uri="{FF2B5EF4-FFF2-40B4-BE49-F238E27FC236}">
                <a16:creationId xmlns:a16="http://schemas.microsoft.com/office/drawing/2014/main" id="{38D5C24C-790A-44A4-AA4F-FEB80C94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29704" name="รูปภาพ 1">
            <a:extLst>
              <a:ext uri="{FF2B5EF4-FFF2-40B4-BE49-F238E27FC236}">
                <a16:creationId xmlns:a16="http://schemas.microsoft.com/office/drawing/2014/main" id="{17AF5F2F-6AB3-49E9-A529-626B3C803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652" y="1150994"/>
            <a:ext cx="5410200" cy="347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สี่เหลี่ยมผืนผ้า 2">
            <a:extLst>
              <a:ext uri="{FF2B5EF4-FFF2-40B4-BE49-F238E27FC236}">
                <a16:creationId xmlns:a16="http://schemas.microsoft.com/office/drawing/2014/main" id="{9FC7BC20-7DCF-4AB2-B3D3-9AA3B2632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753060"/>
            <a:ext cx="4572000" cy="167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sz="2800" dirty="0">
                <a:latin typeface="TH SarabunPSK" panose="020B0500040200020003" pitchFamily="34" charset="-34"/>
                <a:cs typeface="Cordia New" panose="020B0304020202020204" pitchFamily="34" charset="-34"/>
              </a:rPr>
              <a:t>	=    5 V -  V</a:t>
            </a:r>
            <a:r>
              <a:rPr lang="en-US" altLang="th-TH" sz="2800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i</a:t>
            </a:r>
            <a:endParaRPr lang="en-US" altLang="th-TH" sz="28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					</a:t>
            </a:r>
            <a:r>
              <a:rPr lang="en-US" altLang="th-TH" sz="2800" dirty="0">
                <a:latin typeface="TH SarabunPSK" panose="020B0500040200020003" pitchFamily="34" charset="-34"/>
                <a:cs typeface="Cordia New" panose="020B0304020202020204" pitchFamily="34" charset="-34"/>
              </a:rPr>
              <a:t>=    5 V -  20sinwt</a:t>
            </a:r>
            <a:endParaRPr lang="en-US" altLang="th-TH" sz="28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altLang="th-TH" sz="2800" dirty="0"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sz="2800" dirty="0">
                <a:latin typeface="TH SarabunPSK" panose="020B0500040200020003" pitchFamily="34" charset="-34"/>
                <a:cs typeface="Cordia New" panose="020B0304020202020204" pitchFamily="34" charset="-34"/>
              </a:rPr>
              <a:t>	=    -15sinwt</a:t>
            </a:r>
            <a:endParaRPr lang="en-US" altLang="th-TH" sz="28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CEA1DC15-46A4-4FBB-BB8A-BB39E31679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DE935389-5044-47E8-B253-89C6618E6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9E72B4A0-A3F3-4344-B5B5-0B15AE0BF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แทนหมายเลขสไลด์ 5">
            <a:extLst>
              <a:ext uri="{FF2B5EF4-FFF2-40B4-BE49-F238E27FC236}">
                <a16:creationId xmlns:a16="http://schemas.microsoft.com/office/drawing/2014/main" id="{482A6CFF-0665-4B5C-AF7D-E093AE65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858923-3C35-423C-A8D1-12FEEC23B2F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th-TH" altLang="th-TH" sz="14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9459E38-E1C6-4F04-B27E-AFEE980A2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1748" name="Object 5">
            <a:extLst>
              <a:ext uri="{FF2B5EF4-FFF2-40B4-BE49-F238E27FC236}">
                <a16:creationId xmlns:a16="http://schemas.microsoft.com/office/drawing/2014/main" id="{B75DE950-3CCA-49AA-B92C-1DC73F9BDF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6">
            <a:extLst>
              <a:ext uri="{FF2B5EF4-FFF2-40B4-BE49-F238E27FC236}">
                <a16:creationId xmlns:a16="http://schemas.microsoft.com/office/drawing/2014/main" id="{83C20A8E-C92C-4F41-B068-D8379AC34E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7">
            <a:extLst>
              <a:ext uri="{FF2B5EF4-FFF2-40B4-BE49-F238E27FC236}">
                <a16:creationId xmlns:a16="http://schemas.microsoft.com/office/drawing/2014/main" id="{2FF58362-29C1-448E-ADF5-83925FC1A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31751" name="Rectangle 5">
            <a:extLst>
              <a:ext uri="{FF2B5EF4-FFF2-40B4-BE49-F238E27FC236}">
                <a16:creationId xmlns:a16="http://schemas.microsoft.com/office/drawing/2014/main" id="{76B2B10F-D48C-41E4-8D2F-EA6063DC4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31752" name="รูปภาพ 1">
            <a:extLst>
              <a:ext uri="{FF2B5EF4-FFF2-40B4-BE49-F238E27FC236}">
                <a16:creationId xmlns:a16="http://schemas.microsoft.com/office/drawing/2014/main" id="{13043CE7-C7B0-4F0E-8226-7A7A3F6C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3" y="1895475"/>
            <a:ext cx="4484687" cy="391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สี่เหลี่ยมผืนผ้า 2">
            <a:extLst>
              <a:ext uri="{FF2B5EF4-FFF2-40B4-BE49-F238E27FC236}">
                <a16:creationId xmlns:a16="http://schemas.microsoft.com/office/drawing/2014/main" id="{BD167CAA-9BF1-41CA-AF2D-D4E061F53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393" y="1183015"/>
            <a:ext cx="32608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</a:t>
            </a:r>
            <a:r>
              <a:rPr lang="th-TH" altLang="th-TH" sz="2800" dirty="0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เขียนรูปสัญญาณทาง</a:t>
            </a:r>
            <a:r>
              <a:rPr lang="th-TH" altLang="th-TH" sz="2800" dirty="0" err="1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sz="2800" dirty="0">
                <a:solidFill>
                  <a:srgbClr val="0000FF"/>
                </a:solidFill>
                <a:highlight>
                  <a:srgbClr val="FFFFCC"/>
                </a:highlight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endParaRPr lang="en-US" altLang="th-TH" sz="2800" dirty="0">
              <a:solidFill>
                <a:srgbClr val="0000FF"/>
              </a:solidFill>
              <a:highlight>
                <a:srgbClr val="FFFFCC"/>
              </a:highlight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D2A6FFD2-E3A2-4C41-913A-98E3D86A00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7F417E13-E4D6-43A7-A8F9-C460BAD56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แบบอนุกรม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BC8386C4-4F03-497F-A541-310386A16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หมายเลขสไลด์ 5">
            <a:extLst>
              <a:ext uri="{FF2B5EF4-FFF2-40B4-BE49-F238E27FC236}">
                <a16:creationId xmlns:a16="http://schemas.microsoft.com/office/drawing/2014/main" id="{9A481123-F8D3-43BE-989D-B9905A311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34090A-FCF7-4B3A-9798-4B68571D468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th-TH" altLang="th-TH" sz="140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B4D492D-0EDA-40DA-AC1A-CC8922166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EEBC948D-4163-4DA9-A708-C5B9AD361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3797" name="Object 5">
            <a:extLst>
              <a:ext uri="{FF2B5EF4-FFF2-40B4-BE49-F238E27FC236}">
                <a16:creationId xmlns:a16="http://schemas.microsoft.com/office/drawing/2014/main" id="{E9C9C47B-9A85-485C-82E8-3DEC97A151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>
            <a:extLst>
              <a:ext uri="{FF2B5EF4-FFF2-40B4-BE49-F238E27FC236}">
                <a16:creationId xmlns:a16="http://schemas.microsoft.com/office/drawing/2014/main" id="{95ADC9FA-929D-433C-B4E9-CBBFE852AE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Rectangle 7">
            <a:extLst>
              <a:ext uri="{FF2B5EF4-FFF2-40B4-BE49-F238E27FC236}">
                <a16:creationId xmlns:a16="http://schemas.microsoft.com/office/drawing/2014/main" id="{F3CC6B2B-B687-4408-807F-A4A6F4973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graphicFrame>
        <p:nvGraphicFramePr>
          <p:cNvPr id="33802" name="วัตถุ 4">
            <a:extLst>
              <a:ext uri="{FF2B5EF4-FFF2-40B4-BE49-F238E27FC236}">
                <a16:creationId xmlns:a16="http://schemas.microsoft.com/office/drawing/2014/main" id="{9FB49A2A-BDA4-44FD-890A-F11F8976F8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935594"/>
              </p:ext>
            </p:extLst>
          </p:nvPr>
        </p:nvGraphicFramePr>
        <p:xfrm>
          <a:off x="298497" y="2844473"/>
          <a:ext cx="4273503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Visio" r:id="rId7" imgW="2667016" imgH="1571553" progId="Visio.Drawing.11">
                  <p:embed/>
                </p:oleObj>
              </mc:Choice>
              <mc:Fallback>
                <p:oleObj name="Visio" r:id="rId7" imgW="2667016" imgH="1571553" progId="Visio.Drawing.11">
                  <p:embed/>
                  <p:pic>
                    <p:nvPicPr>
                      <p:cNvPr id="0" name="วัตถุ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97" y="2844473"/>
                        <a:ext cx="4273503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3">
            <a:extLst>
              <a:ext uri="{FF2B5EF4-FFF2-40B4-BE49-F238E27FC236}">
                <a16:creationId xmlns:a16="http://schemas.microsoft.com/office/drawing/2014/main" id="{EA779599-21A9-414A-9489-D59BF68DB8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90E4D60E-3B68-418E-88F7-7C104FD28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47284161-35AD-4BA1-B4D8-CB99E13E1B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" name="วัตถุ 3">
            <a:extLst>
              <a:ext uri="{FF2B5EF4-FFF2-40B4-BE49-F238E27FC236}">
                <a16:creationId xmlns:a16="http://schemas.microsoft.com/office/drawing/2014/main" id="{32359CD4-E55E-46EF-8A71-78BB9F6E53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468963"/>
              </p:ext>
            </p:extLst>
          </p:nvPr>
        </p:nvGraphicFramePr>
        <p:xfrm>
          <a:off x="4620815" y="2702902"/>
          <a:ext cx="3864769" cy="247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Visio" r:id="rId10" imgW="2625175" imgH="1683306" progId="Visio.Drawing.11">
                  <p:embed/>
                </p:oleObj>
              </mc:Choice>
              <mc:Fallback>
                <p:oleObj name="Visio" r:id="rId10" imgW="2625175" imgH="1683306" progId="Visio.Drawing.11">
                  <p:embed/>
                  <p:pic>
                    <p:nvPicPr>
                      <p:cNvPr id="37899" name="วัตถุ 3">
                        <a:extLst>
                          <a:ext uri="{FF2B5EF4-FFF2-40B4-BE49-F238E27FC236}">
                            <a16:creationId xmlns:a16="http://schemas.microsoft.com/office/drawing/2014/main" id="{A2267757-AD97-4CCD-9806-8BC513B3D3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0815" y="2702902"/>
                        <a:ext cx="3864769" cy="2478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8C09A029-A7A4-4337-8236-92A5A19D6818}"/>
              </a:ext>
            </a:extLst>
          </p:cNvPr>
          <p:cNvSpPr/>
          <p:nvPr/>
        </p:nvSpPr>
        <p:spPr>
          <a:xfrm>
            <a:off x="848100" y="2102178"/>
            <a:ext cx="23519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clipper  </a:t>
            </a: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ที่ระดับ  </a:t>
            </a:r>
            <a:r>
              <a:rPr lang="en-US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0  V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5F8AD8C-28CF-48D8-B0EE-2FF4FFD9FA57}"/>
              </a:ext>
            </a:extLst>
          </p:cNvPr>
          <p:cNvSpPr/>
          <p:nvPr/>
        </p:nvSpPr>
        <p:spPr>
          <a:xfrm>
            <a:off x="5051827" y="2097852"/>
            <a:ext cx="3002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clipper  </a:t>
            </a: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ที่ระดับแรงดัน</a:t>
            </a:r>
            <a:r>
              <a:rPr lang="th-TH" altLang="th-TH" dirty="0" err="1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ต่างๆ</a:t>
            </a:r>
            <a:r>
              <a:rPr lang="th-TH" altLang="th-TH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>
              <a:solidFill>
                <a:srgbClr val="0000FF"/>
              </a:solidFill>
              <a:highlight>
                <a:srgbClr val="FFFFCC"/>
              </a:highligh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ตัวแทนหมายเลขสไลด์ 5">
            <a:extLst>
              <a:ext uri="{FF2B5EF4-FFF2-40B4-BE49-F238E27FC236}">
                <a16:creationId xmlns:a16="http://schemas.microsoft.com/office/drawing/2014/main" id="{D26D8170-C221-4A9A-B1A7-606B5156F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4F24FE-070E-4CAA-96B6-475F1FD33CE6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th-TH" altLang="th-TH" sz="140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A6A6E2C-8B8C-4D1E-BB5A-040CBBFBD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2BD285-4BA1-48C0-A6BC-32FE74E46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5845" name="Object 5">
            <a:extLst>
              <a:ext uri="{FF2B5EF4-FFF2-40B4-BE49-F238E27FC236}">
                <a16:creationId xmlns:a16="http://schemas.microsoft.com/office/drawing/2014/main" id="{5E0670D8-2971-4466-BF9E-AFBA3A58F5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1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>
            <a:extLst>
              <a:ext uri="{FF2B5EF4-FFF2-40B4-BE49-F238E27FC236}">
                <a16:creationId xmlns:a16="http://schemas.microsoft.com/office/drawing/2014/main" id="{2ED8F3A5-CF9D-4EF8-8C28-A3CB5EA102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2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7">
            <a:extLst>
              <a:ext uri="{FF2B5EF4-FFF2-40B4-BE49-F238E27FC236}">
                <a16:creationId xmlns:a16="http://schemas.microsoft.com/office/drawing/2014/main" id="{AE54838D-5B24-4EB2-88E6-BB6384A8D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4CD8B949-A384-4425-87B5-08A1D73A0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5850" name="Rectangle 12">
            <a:extLst>
              <a:ext uri="{FF2B5EF4-FFF2-40B4-BE49-F238E27FC236}">
                <a16:creationId xmlns:a16="http://schemas.microsoft.com/office/drawing/2014/main" id="{98C8DFFF-131D-45FA-A29F-677142C6F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78239"/>
            <a:ext cx="21435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การทำงานของวงจร</a:t>
            </a:r>
            <a:endParaRPr lang="en-US" altLang="th-TH" sz="2800" b="1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5851" name="รูปภาพ 1">
            <a:extLst>
              <a:ext uri="{FF2B5EF4-FFF2-40B4-BE49-F238E27FC236}">
                <a16:creationId xmlns:a16="http://schemas.microsoft.com/office/drawing/2014/main" id="{86BD85A7-1E91-4649-B08E-DFCA424A0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574915"/>
            <a:ext cx="7518400" cy="371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C17C3DE-F96C-4A08-8A88-27DFDF25BFF0}"/>
              </a:ext>
            </a:extLst>
          </p:cNvPr>
          <p:cNvSpPr/>
          <p:nvPr/>
        </p:nvSpPr>
        <p:spPr>
          <a:xfrm>
            <a:off x="3609463" y="4722922"/>
            <a:ext cx="50773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อินพุตช่วงบวกไดโอดไบอัสตรง ไดโอดช็อตลงกลาว</a:t>
            </a:r>
            <a:r>
              <a:rPr lang="th-TH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ด์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Vo  =  0V</a:t>
            </a:r>
          </a:p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อินพุตช่วงลบไดโอดไบอัสกลับ ไดโอดโอเพน</a:t>
            </a:r>
          </a:p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Vo  =  Vi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E250BB-B997-4B3D-9672-CAB8870B94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559F5-7E10-437E-B55D-96CEC3BEA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88DAB43-3510-46AC-B7AD-E863B9DD3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แทนหมายเลขสไลด์ 5">
            <a:extLst>
              <a:ext uri="{FF2B5EF4-FFF2-40B4-BE49-F238E27FC236}">
                <a16:creationId xmlns:a16="http://schemas.microsoft.com/office/drawing/2014/main" id="{FE02B5B8-7223-4618-9FF7-9D238F02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EDF8B5-EC09-42A7-9472-1CECE64BA234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th-TH" altLang="th-TH" sz="140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A5A01BD-6C38-440F-8B0D-2E26DB28D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79640F1C-7619-4F25-A374-6810122C3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7893" name="Object 5">
            <a:extLst>
              <a:ext uri="{FF2B5EF4-FFF2-40B4-BE49-F238E27FC236}">
                <a16:creationId xmlns:a16="http://schemas.microsoft.com/office/drawing/2014/main" id="{4FC997DD-8E36-4E5D-9A01-CCFBD1397A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>
            <a:extLst>
              <a:ext uri="{FF2B5EF4-FFF2-40B4-BE49-F238E27FC236}">
                <a16:creationId xmlns:a16="http://schemas.microsoft.com/office/drawing/2014/main" id="{D780DA4B-42FF-47B2-A5F8-80491435AC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Rectangle 7">
            <a:extLst>
              <a:ext uri="{FF2B5EF4-FFF2-40B4-BE49-F238E27FC236}">
                <a16:creationId xmlns:a16="http://schemas.microsoft.com/office/drawing/2014/main" id="{C36FD68C-F521-4453-9B6E-356FAC055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CB4D03C2-71E3-404E-B285-CE4DD9C15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7897" name="Rectangle 11">
            <a:extLst>
              <a:ext uri="{FF2B5EF4-FFF2-40B4-BE49-F238E27FC236}">
                <a16:creationId xmlns:a16="http://schemas.microsoft.com/office/drawing/2014/main" id="{C9D64C44-AAF7-419A-A88F-1351E51F8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46C5BF-DE36-4EB5-AEB9-14381CE9E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66" y="1213693"/>
            <a:ext cx="7274234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indent="914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indent="457200" eaLnBrk="1" hangingPunct="1">
              <a:defRPr/>
            </a:pPr>
            <a:r>
              <a:rPr lang="th-TH" altLang="th-TH" sz="32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แบบตัดที่ระดับแรงดันต่าง ๆ</a:t>
            </a:r>
            <a:endParaRPr lang="en-US" altLang="th-TH" sz="32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วงจรชนิดนี้จะเพิ่มอุปกรณ์เข้าไปในวงจรอีก </a:t>
            </a:r>
            <a:r>
              <a:rPr lang="en-US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 </a:t>
            </a: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ตัวคือ</a:t>
            </a:r>
          </a:p>
          <a:p>
            <a:pPr>
              <a:defRPr/>
            </a:pPr>
            <a:r>
              <a:rPr lang="th-TH" alt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แหล่งจ่ายไฟฟ้ากระแสตรงซึ่งจะต่ออนุกรมกับไดโอด</a:t>
            </a:r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37899" name="วัตถุ 3">
            <a:extLst>
              <a:ext uri="{FF2B5EF4-FFF2-40B4-BE49-F238E27FC236}">
                <a16:creationId xmlns:a16="http://schemas.microsoft.com/office/drawing/2014/main" id="{A2267757-AD97-4CCD-9806-8BC513B3D3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751352"/>
              </p:ext>
            </p:extLst>
          </p:nvPr>
        </p:nvGraphicFramePr>
        <p:xfrm>
          <a:off x="1806575" y="2855448"/>
          <a:ext cx="4518025" cy="2897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9" name="Visio" r:id="rId7" imgW="2625175" imgH="1683306" progId="Visio.Drawing.11">
                  <p:embed/>
                </p:oleObj>
              </mc:Choice>
              <mc:Fallback>
                <p:oleObj name="Visio" r:id="rId7" imgW="2625175" imgH="1683306" progId="Visio.Drawing.11">
                  <p:embed/>
                  <p:pic>
                    <p:nvPicPr>
                      <p:cNvPr id="0" name="วัตถุ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2855448"/>
                        <a:ext cx="4518025" cy="2897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0" name="Rectangle 3">
            <a:extLst>
              <a:ext uri="{FF2B5EF4-FFF2-40B4-BE49-F238E27FC236}">
                <a16:creationId xmlns:a16="http://schemas.microsoft.com/office/drawing/2014/main" id="{BEEF5F37-4F31-47B5-9763-D2A06590B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31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204FAB60-FFA9-4AA7-8541-5E414B65E5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55ADB5DC-C0A2-4905-8317-7342F32FE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C0FA7086-1113-4F0A-8504-5912D01466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ตัวแทนหมายเลขสไลด์ 5">
            <a:extLst>
              <a:ext uri="{FF2B5EF4-FFF2-40B4-BE49-F238E27FC236}">
                <a16:creationId xmlns:a16="http://schemas.microsoft.com/office/drawing/2014/main" id="{C867F600-F1DE-42F4-8B4D-AF607C2C5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324E43-B8EF-4A6D-BE68-CD1EB1B090D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th-TH" altLang="th-TH" sz="140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5F8AB22-E8EC-4980-A329-03F76251B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B61486A8-E272-44F4-98EA-2DD9323CA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2041E179-3966-4F40-BF6A-6133F5044D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>
            <a:extLst>
              <a:ext uri="{FF2B5EF4-FFF2-40B4-BE49-F238E27FC236}">
                <a16:creationId xmlns:a16="http://schemas.microsoft.com/office/drawing/2014/main" id="{75BF798F-7EB4-4CC6-9426-EEFA062488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7">
            <a:extLst>
              <a:ext uri="{FF2B5EF4-FFF2-40B4-BE49-F238E27FC236}">
                <a16:creationId xmlns:a16="http://schemas.microsoft.com/office/drawing/2014/main" id="{43F6E1CF-2C45-4E46-8EC1-96ABFA284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9B6C645D-070B-4DE1-912A-184DE15DE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39945" name="Rectangle 11">
            <a:extLst>
              <a:ext uri="{FF2B5EF4-FFF2-40B4-BE49-F238E27FC236}">
                <a16:creationId xmlns:a16="http://schemas.microsoft.com/office/drawing/2014/main" id="{7A5E6DD2-DF1B-49D6-A9AC-7FD208182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39946" name="รูปภาพ 1">
            <a:extLst>
              <a:ext uri="{FF2B5EF4-FFF2-40B4-BE49-F238E27FC236}">
                <a16:creationId xmlns:a16="http://schemas.microsoft.com/office/drawing/2014/main" id="{E01DFA2D-FC16-44BD-B5AD-F310350C6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53101"/>
            <a:ext cx="5715000" cy="325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3">
            <a:extLst>
              <a:ext uri="{FF2B5EF4-FFF2-40B4-BE49-F238E27FC236}">
                <a16:creationId xmlns:a16="http://schemas.microsoft.com/office/drawing/2014/main" id="{D1CE8F97-693A-421A-A320-1AB01DE90F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A4BCC4DC-AFF5-4F38-ADC1-E8B843ABD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BD919BA7-9B4E-4F21-94F6-A80110877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รูปภาพ 1">
            <a:extLst>
              <a:ext uri="{FF2B5EF4-FFF2-40B4-BE49-F238E27FC236}">
                <a16:creationId xmlns:a16="http://schemas.microsoft.com/office/drawing/2014/main" id="{12793420-864A-40DD-B693-D0FBB1903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5715000" cy="277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สี่เหลี่ยมผืนผ้า 2">
            <a:extLst>
              <a:ext uri="{FF2B5EF4-FFF2-40B4-BE49-F238E27FC236}">
                <a16:creationId xmlns:a16="http://schemas.microsoft.com/office/drawing/2014/main" id="{6DB4BF07-4952-4B1C-BE61-EA9D4DC81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61308"/>
            <a:ext cx="2438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</a:t>
            </a:r>
            <a:r>
              <a:rPr lang="th-TH" altLang="th-TH" sz="28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เขียนสมการตามกฎแรงดันของ</a:t>
            </a:r>
            <a:r>
              <a:rPr lang="th-TH" altLang="th-TH" sz="2800" dirty="0" err="1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sz="2800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sz="2800" dirty="0" err="1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ชอฟ์ฟ</a:t>
            </a:r>
            <a:endParaRPr lang="en-US" altLang="th-TH" sz="2800" dirty="0"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  5 V</a:t>
            </a:r>
            <a:endParaRPr lang="en-US" altLang="th-TH" sz="2800" dirty="0">
              <a:latin typeface="Cordia New" panose="020B0304020202020204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ตัวแทนหมายเลขสไลด์ 5">
            <a:extLst>
              <a:ext uri="{FF2B5EF4-FFF2-40B4-BE49-F238E27FC236}">
                <a16:creationId xmlns:a16="http://schemas.microsoft.com/office/drawing/2014/main" id="{9AE63EBD-F50F-407B-8CBB-674B78632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29DDBA-2A8D-4652-B626-46B1BD89E98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th-TH" altLang="th-TH" sz="1400"/>
          </a:p>
        </p:txBody>
      </p:sp>
      <p:graphicFrame>
        <p:nvGraphicFramePr>
          <p:cNvPr id="44037" name="Object 5">
            <a:extLst>
              <a:ext uri="{FF2B5EF4-FFF2-40B4-BE49-F238E27FC236}">
                <a16:creationId xmlns:a16="http://schemas.microsoft.com/office/drawing/2014/main" id="{68D7B3F5-C0E2-4237-8BC4-D718E7E0D7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587715"/>
              </p:ext>
            </p:extLst>
          </p:nvPr>
        </p:nvGraphicFramePr>
        <p:xfrm>
          <a:off x="1954189" y="1562784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8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189" y="1562784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>
            <a:extLst>
              <a:ext uri="{FF2B5EF4-FFF2-40B4-BE49-F238E27FC236}">
                <a16:creationId xmlns:a16="http://schemas.microsoft.com/office/drawing/2014/main" id="{B32DA604-4FAF-4525-8DE1-0C52951EE8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555796"/>
              </p:ext>
            </p:extLst>
          </p:nvPr>
        </p:nvGraphicFramePr>
        <p:xfrm>
          <a:off x="1954189" y="4848909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9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189" y="4848909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Rectangle 7">
            <a:extLst>
              <a:ext uri="{FF2B5EF4-FFF2-40B4-BE49-F238E27FC236}">
                <a16:creationId xmlns:a16="http://schemas.microsoft.com/office/drawing/2014/main" id="{AD30BC5E-A675-42A4-911D-A7D63E972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E97384B-2C74-4B6F-98F7-9B23325A7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27" y="1073674"/>
            <a:ext cx="7135287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พิจารณาแหล่งจ่ายไฟฟ้ากระแสสลับ (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ช่วงบวกกับแหล่งจ่ายไฟฟ้าตรง </a:t>
            </a: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3.1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ไฟฟ้ากระแสสลับ (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ช่วงบวกมีทิศทางกระแสหักล้างกัน</a:t>
            </a:r>
          </a:p>
          <a:p>
            <a:pPr>
              <a:defRPr/>
            </a:pP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กับแหล่งจ่ายไฟฟ้าตรง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จะมีเงื่อนไขการพิจารณาดังนี้</a:t>
            </a:r>
          </a:p>
          <a:p>
            <a:pPr>
              <a:defRPr/>
            </a:pP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มีค่าแรงดันต่ำกว่าแรงดันไฟฟ้าตรง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5v</a:t>
            </a:r>
          </a:p>
          <a:p>
            <a:pPr>
              <a:defRPr/>
            </a:pP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V</a:t>
            </a:r>
            <a:r>
              <a:rPr lang="en-US" altLang="th-TH" baseline="-300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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  V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.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ไดโอดถูกไบอัสตรง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44043" name="วัตถุ 2">
            <a:extLst>
              <a:ext uri="{FF2B5EF4-FFF2-40B4-BE49-F238E27FC236}">
                <a16:creationId xmlns:a16="http://schemas.microsoft.com/office/drawing/2014/main" id="{EFEAF3F7-548A-4D89-BD62-CAB1FBA6CE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123626"/>
              </p:ext>
            </p:extLst>
          </p:nvPr>
        </p:nvGraphicFramePr>
        <p:xfrm>
          <a:off x="2367126" y="4043819"/>
          <a:ext cx="4409747" cy="2677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0" name="Visio" r:id="rId7" imgW="2935607" imgH="1778592" progId="Visio.Drawing.11">
                  <p:embed/>
                </p:oleObj>
              </mc:Choice>
              <mc:Fallback>
                <p:oleObj name="Visio" r:id="rId7" imgW="2935607" imgH="1778592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7126" y="4043819"/>
                        <a:ext cx="4409747" cy="26776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3">
            <a:extLst>
              <a:ext uri="{FF2B5EF4-FFF2-40B4-BE49-F238E27FC236}">
                <a16:creationId xmlns:a16="http://schemas.microsoft.com/office/drawing/2014/main" id="{4E3B2715-DC0D-42F1-AE9C-F47BC102F3A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81D8F11E-A62E-4E16-BB96-48C4E6E9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FE2C03F1-0934-44EF-937A-E920D1732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44BDCDE-90A1-43F8-BC71-E83720ACB73E}"/>
              </a:ext>
            </a:extLst>
          </p:cNvPr>
          <p:cNvSpPr/>
          <p:nvPr/>
        </p:nvSpPr>
        <p:spPr>
          <a:xfrm>
            <a:off x="1371600" y="3489720"/>
            <a:ext cx="1909497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25000" dirty="0">
                <a:latin typeface="TH SarabunPSK" panose="020B0500040200020003" pitchFamily="34" charset="-34"/>
                <a:cs typeface="Cordia New" panose="020B0304020202020204" pitchFamily="34" charset="-34"/>
              </a:rPr>
              <a:t>O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 	=    5 V</a:t>
            </a:r>
            <a:endParaRPr lang="en-US" altLang="th-TH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ตัวแทนหมายเลขสไลด์ 5">
            <a:extLst>
              <a:ext uri="{FF2B5EF4-FFF2-40B4-BE49-F238E27FC236}">
                <a16:creationId xmlns:a16="http://schemas.microsoft.com/office/drawing/2014/main" id="{606DB5A6-CAF1-430D-B9D6-CEE6C4BF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EB5DBC-073B-4180-A671-A63401F3F23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th-TH" altLang="th-TH" sz="140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6218B2C-D3EA-4338-A24F-1D84F6EB2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72349C95-AF00-4FB1-957B-04E60A448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46085" name="Object 5">
            <a:extLst>
              <a:ext uri="{FF2B5EF4-FFF2-40B4-BE49-F238E27FC236}">
                <a16:creationId xmlns:a16="http://schemas.microsoft.com/office/drawing/2014/main" id="{6F27C42A-8ED1-4996-91DB-5A27C8D413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>
            <a:extLst>
              <a:ext uri="{FF2B5EF4-FFF2-40B4-BE49-F238E27FC236}">
                <a16:creationId xmlns:a16="http://schemas.microsoft.com/office/drawing/2014/main" id="{9B745C1B-2D1C-49A2-BB2E-D9936631A9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0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7">
            <a:extLst>
              <a:ext uri="{FF2B5EF4-FFF2-40B4-BE49-F238E27FC236}">
                <a16:creationId xmlns:a16="http://schemas.microsoft.com/office/drawing/2014/main" id="{7C331000-40DA-493B-9264-348813EFB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46088" name="Rectangle 8">
            <a:extLst>
              <a:ext uri="{FF2B5EF4-FFF2-40B4-BE49-F238E27FC236}">
                <a16:creationId xmlns:a16="http://schemas.microsoft.com/office/drawing/2014/main" id="{89CC0F52-4768-4C08-A77D-B043B34FF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46089" name="Rectangle 11">
            <a:extLst>
              <a:ext uri="{FF2B5EF4-FFF2-40B4-BE49-F238E27FC236}">
                <a16:creationId xmlns:a16="http://schemas.microsoft.com/office/drawing/2014/main" id="{202A926F-8ACD-439D-BF3C-DE50AC14A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8379" name="Rectangle 4">
            <a:extLst>
              <a:ext uri="{FF2B5EF4-FFF2-40B4-BE49-F238E27FC236}">
                <a16:creationId xmlns:a16="http://schemas.microsoft.com/office/drawing/2014/main" id="{73908B72-887C-458B-A935-262F90584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95" y="1257846"/>
            <a:ext cx="6133410" cy="138499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มีค่าแรงดันมากกว่าแรงดันไฟฟ้าตรง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5v </a:t>
            </a: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	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ถ้า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300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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 V 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;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ไดโอดถูกไบอัสกลับ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46091" name="วัตถุ 2">
            <a:extLst>
              <a:ext uri="{FF2B5EF4-FFF2-40B4-BE49-F238E27FC236}">
                <a16:creationId xmlns:a16="http://schemas.microsoft.com/office/drawing/2014/main" id="{2FD8E397-3692-4A8C-ACC5-2AB6E521E5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103603"/>
              </p:ext>
            </p:extLst>
          </p:nvPr>
        </p:nvGraphicFramePr>
        <p:xfrm>
          <a:off x="1359851" y="2199397"/>
          <a:ext cx="4381500" cy="266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1" name="Visio" r:id="rId7" imgW="2935607" imgH="1778592" progId="Visio.Drawing.11">
                  <p:embed/>
                </p:oleObj>
              </mc:Choice>
              <mc:Fallback>
                <p:oleObj name="Visio" r:id="rId7" imgW="2935607" imgH="1778592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9851" y="2199397"/>
                        <a:ext cx="4381500" cy="26603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Rectangle 5">
            <a:extLst>
              <a:ext uri="{FF2B5EF4-FFF2-40B4-BE49-F238E27FC236}">
                <a16:creationId xmlns:a16="http://schemas.microsoft.com/office/drawing/2014/main" id="{71556DCD-4E95-4300-A14A-80BA63B72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577" y="4962525"/>
            <a:ext cx="4036682" cy="138499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indent="95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   	V</a:t>
            </a:r>
            <a:r>
              <a:rPr lang="en-US" altLang="th-TH" baseline="-30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	=    V</a:t>
            </a:r>
            <a:r>
              <a:rPr lang="en-US" altLang="th-TH" baseline="-30000" dirty="0">
                <a:latin typeface="TH SarabunPSK" panose="020B0500040200020003" pitchFamily="34" charset="-34"/>
                <a:cs typeface="Cordia New" panose="020B0304020202020204" pitchFamily="34" charset="-34"/>
              </a:rPr>
              <a:t>i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- 5v</a:t>
            </a:r>
            <a:endParaRPr lang="en-US" altLang="th-TH" dirty="0"/>
          </a:p>
          <a:p>
            <a:pPr>
              <a:defRPr/>
            </a:pPr>
            <a:r>
              <a:rPr lang="en-US" altLang="th-TH" baseline="-30000" dirty="0">
                <a:latin typeface="TH SarabunPSK" panose="020B0500040200020003" pitchFamily="34" charset="-34"/>
                <a:cs typeface="Cordia New" panose="020B0304020202020204" pitchFamily="34" charset="-34"/>
              </a:rPr>
              <a:t>		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=     20sinwt  - 5 V</a:t>
            </a: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        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30000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cs typeface="Cordia New" panose="020B0304020202020204" pitchFamily="34" charset="-34"/>
              </a:rPr>
              <a:t>	=    -15sinwt</a:t>
            </a:r>
            <a:endParaRPr lang="en-US" altLang="th-TH" dirty="0"/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FDBF6189-ED81-4743-84E4-A245F10EFE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CBA59B89-EE6E-4363-95C8-DEA18E491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0611EA6F-5E22-4AC3-9788-C86462B63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ตัวแทนหมายเลขสไลด์ 5">
            <a:extLst>
              <a:ext uri="{FF2B5EF4-FFF2-40B4-BE49-F238E27FC236}">
                <a16:creationId xmlns:a16="http://schemas.microsoft.com/office/drawing/2014/main" id="{40A59DD2-2C3A-4ECB-AAB1-68489F326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6F49A8-4DF7-4796-B061-F52F2B3FDA7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th-TH" altLang="th-TH" sz="1400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144B5F6-96BB-474A-BB13-DAC0BD63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48132" name="Object 5">
            <a:extLst>
              <a:ext uri="{FF2B5EF4-FFF2-40B4-BE49-F238E27FC236}">
                <a16:creationId xmlns:a16="http://schemas.microsoft.com/office/drawing/2014/main" id="{03053E0A-17E3-480A-9FCF-86E4A8A8A7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6">
            <a:extLst>
              <a:ext uri="{FF2B5EF4-FFF2-40B4-BE49-F238E27FC236}">
                <a16:creationId xmlns:a16="http://schemas.microsoft.com/office/drawing/2014/main" id="{82588153-95FC-4C32-99CB-7A4C426E7F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4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Rectangle 7">
            <a:extLst>
              <a:ext uri="{FF2B5EF4-FFF2-40B4-BE49-F238E27FC236}">
                <a16:creationId xmlns:a16="http://schemas.microsoft.com/office/drawing/2014/main" id="{B3049AE0-D3BA-4D70-AE15-5ABC0E43B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48135" name="Rectangle 8">
            <a:extLst>
              <a:ext uri="{FF2B5EF4-FFF2-40B4-BE49-F238E27FC236}">
                <a16:creationId xmlns:a16="http://schemas.microsoft.com/office/drawing/2014/main" id="{1A99AC23-EA84-4734-90EB-CB555B7B1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48136" name="Rectangle 11">
            <a:extLst>
              <a:ext uri="{FF2B5EF4-FFF2-40B4-BE49-F238E27FC236}">
                <a16:creationId xmlns:a16="http://schemas.microsoft.com/office/drawing/2014/main" id="{AFA6FD86-023B-467E-9674-B73708120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0426" name="Rectangle 2">
            <a:extLst>
              <a:ext uri="{FF2B5EF4-FFF2-40B4-BE49-F238E27FC236}">
                <a16:creationId xmlns:a16="http://schemas.microsoft.com/office/drawing/2014/main" id="{E240E99C-BB46-4D89-96E7-900FFDE36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38403"/>
            <a:ext cx="7489551" cy="224676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3.2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แหล่งจ่ายไฟฟ้ากระแสสลับ (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เป็นช่วงลบ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กับแหล่งจ่ายไฟฟ้าตรง </a:t>
            </a:r>
          </a:p>
          <a:p>
            <a:pPr eaLnBrk="1" hangingPunct="1">
              <a:defRPr/>
            </a:pP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แหล่งจ่ายไฟฟ้ากระแสสลับ มีทิศทางกระแสเสริมกัน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กับแหล่งจ่ายไฟฟ้าตรง</a:t>
            </a:r>
          </a:p>
          <a:p>
            <a:pPr eaLnBrk="1" hangingPunct="1">
              <a:defRPr/>
            </a:pPr>
            <a:r>
              <a:rPr lang="th-TH" altLang="th-TH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ไดโอดถูกไบอัสตรง(ไดโอด</a:t>
            </a:r>
            <a:r>
              <a:rPr lang="th-TH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ช๊อต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8138" name="วัตถุ 2">
            <a:extLst>
              <a:ext uri="{FF2B5EF4-FFF2-40B4-BE49-F238E27FC236}">
                <a16:creationId xmlns:a16="http://schemas.microsoft.com/office/drawing/2014/main" id="{3F2AA7DB-817E-45F5-B0D4-EECA965537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017279"/>
              </p:ext>
            </p:extLst>
          </p:nvPr>
        </p:nvGraphicFramePr>
        <p:xfrm>
          <a:off x="1915319" y="2688853"/>
          <a:ext cx="4093472" cy="2625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5" name="Visio" r:id="rId7" imgW="2625175" imgH="1683306" progId="Visio.Drawing.11">
                  <p:embed/>
                </p:oleObj>
              </mc:Choice>
              <mc:Fallback>
                <p:oleObj name="Visio" r:id="rId7" imgW="2625175" imgH="1683306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319" y="2688853"/>
                        <a:ext cx="4093472" cy="2625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8" name="Rectangle 3">
            <a:extLst>
              <a:ext uri="{FF2B5EF4-FFF2-40B4-BE49-F238E27FC236}">
                <a16:creationId xmlns:a16="http://schemas.microsoft.com/office/drawing/2014/main" id="{FC2C8502-5C53-48E2-BB1A-E2CD015EA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666831"/>
            <a:ext cx="2217274" cy="52322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V</a:t>
            </a:r>
            <a:r>
              <a:rPr lang="en-US" altLang="th-TH" baseline="-30000" dirty="0">
                <a:latin typeface="TH SarabunPSK" panose="020B0500040200020003" pitchFamily="34" charset="-34"/>
                <a:cs typeface="Cordia New" panose="020B0304020202020204" pitchFamily="34" charset="-34"/>
              </a:rPr>
              <a:t>O   </a:t>
            </a:r>
            <a:r>
              <a:rPr lang="en-US" altLang="th-TH" dirty="0">
                <a:latin typeface="TH SarabunPSK" panose="020B0500040200020003" pitchFamily="34" charset="-34"/>
                <a:cs typeface="Cordia New" panose="020B0304020202020204" pitchFamily="34" charset="-34"/>
              </a:rPr>
              <a:t>	=    5V     </a:t>
            </a:r>
            <a:endParaRPr lang="en-US" altLang="th-TH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C95B23-E10B-4C9F-82B9-891FC1B160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414372-B49F-4A8D-A807-85C5CBC2F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9E0E37-BBC0-4166-82D1-65CC79B5F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ตัวแทนหมายเลขสไลด์ 5">
            <a:extLst>
              <a:ext uri="{FF2B5EF4-FFF2-40B4-BE49-F238E27FC236}">
                <a16:creationId xmlns:a16="http://schemas.microsoft.com/office/drawing/2014/main" id="{1360163B-68B7-40B8-98B5-D65F54D5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BE1F7E-8003-4C2C-99F8-EFEAB1A0D41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th-TH" altLang="th-TH" sz="140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B211E1C-8300-476C-B6E5-3676E7BB7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9A88FB43-C3E0-4512-BC3E-A046A45EB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0181" name="Object 5">
            <a:extLst>
              <a:ext uri="{FF2B5EF4-FFF2-40B4-BE49-F238E27FC236}">
                <a16:creationId xmlns:a16="http://schemas.microsoft.com/office/drawing/2014/main" id="{9C05F368-0D69-4BC3-97A6-E0994339A7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1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>
            <a:extLst>
              <a:ext uri="{FF2B5EF4-FFF2-40B4-BE49-F238E27FC236}">
                <a16:creationId xmlns:a16="http://schemas.microsoft.com/office/drawing/2014/main" id="{B99E1093-391F-432C-8F3D-2E6E7552D0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2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Rectangle 7">
            <a:extLst>
              <a:ext uri="{FF2B5EF4-FFF2-40B4-BE49-F238E27FC236}">
                <a16:creationId xmlns:a16="http://schemas.microsoft.com/office/drawing/2014/main" id="{74EFF788-5B84-48BD-A6B4-E4E0BD5D7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8479F3F2-25C2-4BC2-8799-818912F19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0185" name="Rectangle 11">
            <a:extLst>
              <a:ext uri="{FF2B5EF4-FFF2-40B4-BE49-F238E27FC236}">
                <a16:creationId xmlns:a16="http://schemas.microsoft.com/office/drawing/2014/main" id="{54CFF6E2-61F3-4C82-9116-03C45FF5C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0186" name="Rectangle 2">
            <a:extLst>
              <a:ext uri="{FF2B5EF4-FFF2-40B4-BE49-F238E27FC236}">
                <a16:creationId xmlns:a16="http://schemas.microsoft.com/office/drawing/2014/main" id="{F365269F-7E9C-4413-9E2A-988DB0DFF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32003"/>
            <a:ext cx="2908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sz="28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เขียนรูปคลื่นทาง</a:t>
            </a:r>
            <a:r>
              <a:rPr lang="th-TH" altLang="th-TH" sz="2800" b="1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b="1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0187" name="วัตถุ 2">
            <a:extLst>
              <a:ext uri="{FF2B5EF4-FFF2-40B4-BE49-F238E27FC236}">
                <a16:creationId xmlns:a16="http://schemas.microsoft.com/office/drawing/2014/main" id="{EA35F7C7-ABCC-40F4-9FC7-6FD18145AF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506243"/>
              </p:ext>
            </p:extLst>
          </p:nvPr>
        </p:nvGraphicFramePr>
        <p:xfrm>
          <a:off x="1472406" y="1806498"/>
          <a:ext cx="5652294" cy="4066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3" name="Visio" r:id="rId7" imgW="3161008" imgH="2273111" progId="Visio.Drawing.11">
                  <p:embed/>
                </p:oleObj>
              </mc:Choice>
              <mc:Fallback>
                <p:oleObj name="Visio" r:id="rId7" imgW="3161008" imgH="227311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2406" y="1806498"/>
                        <a:ext cx="5652294" cy="4066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075948BB-73F4-4204-9EA7-CA32CF0303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BAED1E-1E1D-4B89-A6DD-74AB5A473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C9D77EB-0BA0-4A1B-8468-22BDC7661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ตัวแทนหมายเลขสไลด์ 5">
            <a:extLst>
              <a:ext uri="{FF2B5EF4-FFF2-40B4-BE49-F238E27FC236}">
                <a16:creationId xmlns:a16="http://schemas.microsoft.com/office/drawing/2014/main" id="{B077AEE3-8830-4804-A4C3-F1E4B2BD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F0438D-2090-4F2D-8865-02A8C19E59E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th-TH" altLang="th-TH" sz="1400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8B4F3D2B-27C1-4699-A607-EB6B805C6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2229" name="Object 5">
            <a:extLst>
              <a:ext uri="{FF2B5EF4-FFF2-40B4-BE49-F238E27FC236}">
                <a16:creationId xmlns:a16="http://schemas.microsoft.com/office/drawing/2014/main" id="{A577BACA-1BC7-4DAC-999C-7E72555D8C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1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0" name="Object 6">
            <a:extLst>
              <a:ext uri="{FF2B5EF4-FFF2-40B4-BE49-F238E27FC236}">
                <a16:creationId xmlns:a16="http://schemas.microsoft.com/office/drawing/2014/main" id="{DF66E003-A15C-4499-AA06-AC85014BA0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2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Rectangle 7">
            <a:extLst>
              <a:ext uri="{FF2B5EF4-FFF2-40B4-BE49-F238E27FC236}">
                <a16:creationId xmlns:a16="http://schemas.microsoft.com/office/drawing/2014/main" id="{825B457B-C6E0-4D08-AE16-B3B1850A4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2232" name="Rectangle 8">
            <a:extLst>
              <a:ext uri="{FF2B5EF4-FFF2-40B4-BE49-F238E27FC236}">
                <a16:creationId xmlns:a16="http://schemas.microsoft.com/office/drawing/2014/main" id="{33C00825-65C8-47F9-ABA6-1A8CA505C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2233" name="Rectangle 2">
            <a:extLst>
              <a:ext uri="{FF2B5EF4-FFF2-40B4-BE49-F238E27FC236}">
                <a16:creationId xmlns:a16="http://schemas.microsoft.com/office/drawing/2014/main" id="{14538151-2BC0-4661-8ADF-C2E8913C2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99803"/>
            <a:ext cx="64331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จากวงจรตัดรูปสัญญาณ ให้เขียนสัญญาณทาง</a:t>
            </a:r>
            <a:r>
              <a:rPr lang="th-TH" altLang="th-TH" sz="2800" b="1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2234" name="วัตถุ 4">
            <a:extLst>
              <a:ext uri="{FF2B5EF4-FFF2-40B4-BE49-F238E27FC236}">
                <a16:creationId xmlns:a16="http://schemas.microsoft.com/office/drawing/2014/main" id="{64CB6693-CF80-4263-BF6F-4A1670C69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399766"/>
              </p:ext>
            </p:extLst>
          </p:nvPr>
        </p:nvGraphicFramePr>
        <p:xfrm>
          <a:off x="685801" y="1476377"/>
          <a:ext cx="3733800" cy="2145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3" name="Visio" r:id="rId7" imgW="2935607" imgH="1683306" progId="Visio.Drawing.11">
                  <p:embed/>
                </p:oleObj>
              </mc:Choice>
              <mc:Fallback>
                <p:oleObj name="Visio" r:id="rId7" imgW="2935607" imgH="1683306" progId="Visio.Drawing.11">
                  <p:embed/>
                  <p:pic>
                    <p:nvPicPr>
                      <p:cNvPr id="0" name="วัตถุ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1" y="1476377"/>
                        <a:ext cx="3733800" cy="21456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3">
            <a:extLst>
              <a:ext uri="{FF2B5EF4-FFF2-40B4-BE49-F238E27FC236}">
                <a16:creationId xmlns:a16="http://schemas.microsoft.com/office/drawing/2014/main" id="{4B1AADE1-6116-4D31-B052-ECF69411BA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0EADFF5-1C82-4C7F-A1B7-CB0502935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1B00A00C-A75B-402F-BA8F-18F6830D0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" name="Object 5">
            <a:extLst>
              <a:ext uri="{FF2B5EF4-FFF2-40B4-BE49-F238E27FC236}">
                <a16:creationId xmlns:a16="http://schemas.microsoft.com/office/drawing/2014/main" id="{78D21741-5085-4BA7-A0A3-EB87AEB5A8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897963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4" name="สมการ" r:id="rId10" imgW="114151" imgH="215619" progId="Equation.3">
                  <p:embed/>
                </p:oleObj>
              </mc:Choice>
              <mc:Fallback>
                <p:oleObj name="สมการ" r:id="rId10" imgW="114151" imgH="215619" progId="Equation.3">
                  <p:embed/>
                  <p:pic>
                    <p:nvPicPr>
                      <p:cNvPr id="54277" name="Object 5">
                        <a:extLst>
                          <a:ext uri="{FF2B5EF4-FFF2-40B4-BE49-F238E27FC236}">
                            <a16:creationId xmlns:a16="http://schemas.microsoft.com/office/drawing/2014/main" id="{4F47D61E-DEB1-4E89-B37E-CD467786E1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6">
            <a:extLst>
              <a:ext uri="{FF2B5EF4-FFF2-40B4-BE49-F238E27FC236}">
                <a16:creationId xmlns:a16="http://schemas.microsoft.com/office/drawing/2014/main" id="{E96D20A3-AC6B-4FA7-96DE-9CC3D1657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787445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5" name="สมการ" r:id="rId11" imgW="114151" imgH="215619" progId="Equation.3">
                  <p:embed/>
                </p:oleObj>
              </mc:Choice>
              <mc:Fallback>
                <p:oleObj name="สมการ" r:id="rId11" imgW="114151" imgH="215619" progId="Equation.3">
                  <p:embed/>
                  <p:pic>
                    <p:nvPicPr>
                      <p:cNvPr id="54278" name="Object 6">
                        <a:extLst>
                          <a:ext uri="{FF2B5EF4-FFF2-40B4-BE49-F238E27FC236}">
                            <a16:creationId xmlns:a16="http://schemas.microsoft.com/office/drawing/2014/main" id="{EAFF559D-2707-4AB5-8498-6FA107749B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7">
            <a:extLst>
              <a:ext uri="{FF2B5EF4-FFF2-40B4-BE49-F238E27FC236}">
                <a16:creationId xmlns:a16="http://schemas.microsoft.com/office/drawing/2014/main" id="{B9F30692-C424-4B97-8BE4-DC331C594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0623E435-9FFC-40DE-8F3D-C5E39FAA1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322" y="3710083"/>
            <a:ext cx="562205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พิจารณาที่แหล่งจ่ายไฟฟ้าตรง</a:t>
            </a:r>
            <a:r>
              <a:rPr lang="th-TH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สมมติให้สัญญาณ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Vi=0  </a:t>
            </a:r>
            <a:endParaRPr lang="th-TH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ไดโอดถูกไบอัสกลับ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                 </a:t>
            </a:r>
          </a:p>
        </p:txBody>
      </p:sp>
      <p:graphicFrame>
        <p:nvGraphicFramePr>
          <p:cNvPr id="20" name="วัตถุ 2">
            <a:extLst>
              <a:ext uri="{FF2B5EF4-FFF2-40B4-BE49-F238E27FC236}">
                <a16:creationId xmlns:a16="http://schemas.microsoft.com/office/drawing/2014/main" id="{481B3A8D-3E0E-4EEC-B06F-40B8901A5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190786"/>
              </p:ext>
            </p:extLst>
          </p:nvPr>
        </p:nvGraphicFramePr>
        <p:xfrm>
          <a:off x="2362200" y="4299158"/>
          <a:ext cx="3276600" cy="2101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6" name="Visio" r:id="rId12" imgW="2625175" imgH="1683306" progId="Visio.Drawing.11">
                  <p:embed/>
                </p:oleObj>
              </mc:Choice>
              <mc:Fallback>
                <p:oleObj name="Visio" r:id="rId12" imgW="2625175" imgH="1683306" progId="Visio.Drawing.11">
                  <p:embed/>
                  <p:pic>
                    <p:nvPicPr>
                      <p:cNvPr id="54282" name="วัตถุ 2">
                        <a:extLst>
                          <a:ext uri="{FF2B5EF4-FFF2-40B4-BE49-F238E27FC236}">
                            <a16:creationId xmlns:a16="http://schemas.microsoft.com/office/drawing/2014/main" id="{4302CD1D-DE0A-4896-ACF9-DF30339AB0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299158"/>
                        <a:ext cx="3276600" cy="2101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5">
            <a:extLst>
              <a:ext uri="{FF2B5EF4-FFF2-40B4-BE49-F238E27FC236}">
                <a16:creationId xmlns:a16="http://schemas.microsoft.com/office/drawing/2014/main" id="{0A609656-2836-4A40-A8DF-505C119B4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7616" y="4440286"/>
            <a:ext cx="223811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เขียนสมการแรงดัน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V</a:t>
            </a:r>
            <a:r>
              <a:rPr lang="en-US" altLang="th-TH" sz="2800" baseline="-30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  0 V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ตัวแทนหมายเลขสไลด์ 5">
            <a:extLst>
              <a:ext uri="{FF2B5EF4-FFF2-40B4-BE49-F238E27FC236}">
                <a16:creationId xmlns:a16="http://schemas.microsoft.com/office/drawing/2014/main" id="{293EA837-E2AB-43B4-8BA1-B006DA7B2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4A273C-2E6E-4D2E-BCEE-D8DC9334EEA0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th-TH" altLang="th-TH" sz="1400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32F74853-3A4D-4F68-9879-956714EFF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6325" name="Object 5">
            <a:extLst>
              <a:ext uri="{FF2B5EF4-FFF2-40B4-BE49-F238E27FC236}">
                <a16:creationId xmlns:a16="http://schemas.microsoft.com/office/drawing/2014/main" id="{698CE06D-DED9-4FFC-B271-C4B33C792D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6">
            <a:extLst>
              <a:ext uri="{FF2B5EF4-FFF2-40B4-BE49-F238E27FC236}">
                <a16:creationId xmlns:a16="http://schemas.microsoft.com/office/drawing/2014/main" id="{A45E1A06-55FE-4EA0-8A03-FDA6E853D9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7" name="Rectangle 7">
            <a:extLst>
              <a:ext uri="{FF2B5EF4-FFF2-40B4-BE49-F238E27FC236}">
                <a16:creationId xmlns:a16="http://schemas.microsoft.com/office/drawing/2014/main" id="{C98CAE89-3813-4A5D-97FF-F6D7776DB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6328" name="Rectangle 8">
            <a:extLst>
              <a:ext uri="{FF2B5EF4-FFF2-40B4-BE49-F238E27FC236}">
                <a16:creationId xmlns:a16="http://schemas.microsoft.com/office/drawing/2014/main" id="{110DF7C3-3B82-4B0C-B329-600709B25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6329" name="Rectangle 11">
            <a:extLst>
              <a:ext uri="{FF2B5EF4-FFF2-40B4-BE49-F238E27FC236}">
                <a16:creationId xmlns:a16="http://schemas.microsoft.com/office/drawing/2014/main" id="{26B15C92-A341-4BC7-BB55-6F3DAA3D9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6330" name="Rectangle 4">
            <a:extLst>
              <a:ext uri="{FF2B5EF4-FFF2-40B4-BE49-F238E27FC236}">
                <a16:creationId xmlns:a16="http://schemas.microsoft.com/office/drawing/2014/main" id="{B2DC5DCC-67EE-4F22-93E9-3503BDAC9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406" y="1004342"/>
            <a:ext cx="6869188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พิจารณาแหล่งจ่ายไฟฟ้ากระแสสลับ (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ร่วมกับแหล่งจ่ายไฟฟ้าตรง</a:t>
            </a:r>
            <a:r>
              <a:rPr lang="th-TH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3.1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แหล่งจ่ายไฟฟ้ากระแสสลับ (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เป็นช่วงบวกมีทิศทางกระแส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หักล้างกันกับแหล่งจ่ายไฟฟ้าตรง จะมีเงื่อนไขการพิจารณาดังนี้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h-TH" sz="16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-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มีค่าแรงดันต่ำกว่าแรงดันไฟฟ้าตรง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5v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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  V.  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ไดโอดถูกไบอัสกลับ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56331" name="วัตถุ 2">
            <a:extLst>
              <a:ext uri="{FF2B5EF4-FFF2-40B4-BE49-F238E27FC236}">
                <a16:creationId xmlns:a16="http://schemas.microsoft.com/office/drawing/2014/main" id="{712663B3-83FB-4E8B-A1F0-DCEA1159E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952498"/>
              </p:ext>
            </p:extLst>
          </p:nvPr>
        </p:nvGraphicFramePr>
        <p:xfrm>
          <a:off x="816807" y="3567112"/>
          <a:ext cx="4598987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8" name="Visio" r:id="rId7" imgW="2935607" imgH="1778592" progId="Visio.Drawing.11">
                  <p:embed/>
                </p:oleObj>
              </mc:Choice>
              <mc:Fallback>
                <p:oleObj name="Visio" r:id="rId7" imgW="2935607" imgH="1778592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807" y="3567112"/>
                        <a:ext cx="4598987" cy="279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3">
            <a:extLst>
              <a:ext uri="{FF2B5EF4-FFF2-40B4-BE49-F238E27FC236}">
                <a16:creationId xmlns:a16="http://schemas.microsoft.com/office/drawing/2014/main" id="{EA8CD755-BE7C-46F7-B651-39F0C0D062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135CA54A-D8FB-4B2D-B7D6-9CD63D607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61D2669D-29B1-4D0F-A9FC-BD977272F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753BD1C4-8AEE-4636-B963-3F8BD34C6D00}"/>
              </a:ext>
            </a:extLst>
          </p:cNvPr>
          <p:cNvSpPr/>
          <p:nvPr/>
        </p:nvSpPr>
        <p:spPr>
          <a:xfrm>
            <a:off x="5557961" y="3997555"/>
            <a:ext cx="2769232" cy="220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เขียนสมการแรงดัน</a:t>
            </a: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lvl="0" eaLnBrk="1" hangingPunct="1">
              <a:spcBef>
                <a:spcPct val="30000"/>
              </a:spcBef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O   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	=    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i 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n-US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V</a:t>
            </a:r>
            <a:r>
              <a:rPr lang="en-US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O   </a:t>
            </a:r>
            <a:r>
              <a:rPr lang="en-US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	=    5sinwt</a:t>
            </a:r>
            <a:endParaRPr lang="en-US" dirty="0">
              <a:highlight>
                <a:srgbClr val="FFFF00"/>
              </a:highlight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lvl="0" eaLnBrk="1" hangingPunct="1">
              <a:spcBef>
                <a:spcPct val="30000"/>
              </a:spcBef>
              <a:defRPr/>
            </a:pP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 </a:t>
            </a:r>
            <a:endParaRPr lang="en-US" dirty="0"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ตัวแทนหมายเลขสไลด์ 5">
            <a:extLst>
              <a:ext uri="{FF2B5EF4-FFF2-40B4-BE49-F238E27FC236}">
                <a16:creationId xmlns:a16="http://schemas.microsoft.com/office/drawing/2014/main" id="{E17D70E7-EEB6-4A24-B0A4-7E16DB53A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5EF436-BCA8-4562-A364-0768F06DFE6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th-TH" altLang="th-TH" sz="140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D2D130E8-765B-4D59-98DC-067CF7A65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D11552DC-FFD9-46FB-BDF6-C336AFDDC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58373" name="Object 5">
            <a:extLst>
              <a:ext uri="{FF2B5EF4-FFF2-40B4-BE49-F238E27FC236}">
                <a16:creationId xmlns:a16="http://schemas.microsoft.com/office/drawing/2014/main" id="{20037111-3DCA-498A-B545-01EBD3EC7B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>
            <a:extLst>
              <a:ext uri="{FF2B5EF4-FFF2-40B4-BE49-F238E27FC236}">
                <a16:creationId xmlns:a16="http://schemas.microsoft.com/office/drawing/2014/main" id="{FDF80852-5953-493E-A9A6-16A29D91E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Rectangle 7">
            <a:extLst>
              <a:ext uri="{FF2B5EF4-FFF2-40B4-BE49-F238E27FC236}">
                <a16:creationId xmlns:a16="http://schemas.microsoft.com/office/drawing/2014/main" id="{F4385B98-5035-41DD-A051-9AEB0EBAD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58376" name="Rectangle 8">
            <a:extLst>
              <a:ext uri="{FF2B5EF4-FFF2-40B4-BE49-F238E27FC236}">
                <a16:creationId xmlns:a16="http://schemas.microsoft.com/office/drawing/2014/main" id="{A5162B13-6AD4-4211-BA06-07FA7B767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8377" name="Rectangle 11">
            <a:extLst>
              <a:ext uri="{FF2B5EF4-FFF2-40B4-BE49-F238E27FC236}">
                <a16:creationId xmlns:a16="http://schemas.microsoft.com/office/drawing/2014/main" id="{DBE31B06-98CB-4AA9-9C14-1999FF634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58378" name="Rectangle 4">
            <a:extLst>
              <a:ext uri="{FF2B5EF4-FFF2-40B4-BE49-F238E27FC236}">
                <a16:creationId xmlns:a16="http://schemas.microsoft.com/office/drawing/2014/main" id="{43A975F9-0BDB-45FB-A842-A5129611C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09597"/>
            <a:ext cx="567976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ช่วงที่อินพุต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มีค่าแรงดันสูงกว่าแรงดันไฟฟ้าตรง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5v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	</a:t>
            </a:r>
            <a:r>
              <a:rPr lang="th-TH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ถ้า 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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 V   ;   </a:t>
            </a:r>
            <a:r>
              <a:rPr lang="th-TH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ไดโอดถูกไบอัสตรง</a:t>
            </a:r>
            <a:endParaRPr lang="en-US" altLang="th-TH" sz="280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58379" name="วัตถุ 2">
            <a:extLst>
              <a:ext uri="{FF2B5EF4-FFF2-40B4-BE49-F238E27FC236}">
                <a16:creationId xmlns:a16="http://schemas.microsoft.com/office/drawing/2014/main" id="{29162FA9-FD64-432C-B6A2-386A1690B3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836171"/>
              </p:ext>
            </p:extLst>
          </p:nvPr>
        </p:nvGraphicFramePr>
        <p:xfrm>
          <a:off x="1420813" y="2344413"/>
          <a:ext cx="4106862" cy="2493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6" name="Visio" r:id="rId7" imgW="2935607" imgH="1778592" progId="Visio.Drawing.11">
                  <p:embed/>
                </p:oleObj>
              </mc:Choice>
              <mc:Fallback>
                <p:oleObj name="Visio" r:id="rId7" imgW="2935607" imgH="1778592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2344413"/>
                        <a:ext cx="4106862" cy="24933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0" name="Rectangle 5">
            <a:extLst>
              <a:ext uri="{FF2B5EF4-FFF2-40B4-BE49-F238E27FC236}">
                <a16:creationId xmlns:a16="http://schemas.microsoft.com/office/drawing/2014/main" id="{8BC6707C-DC7F-492C-9C35-306D477EB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299" y="5143826"/>
            <a:ext cx="19094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  5 V</a:t>
            </a: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54C2EC90-9B78-4A91-8157-AFB4204812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7C37E7F8-5B80-484C-931F-1ECC6894F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72BCC737-B4F0-4376-AC73-D4A388B20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ตัวแทนหมายเลขสไลด์ 5">
            <a:extLst>
              <a:ext uri="{FF2B5EF4-FFF2-40B4-BE49-F238E27FC236}">
                <a16:creationId xmlns:a16="http://schemas.microsoft.com/office/drawing/2014/main" id="{F010CD69-3948-442D-881F-6552EAA8B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609983-3F8D-4A80-9DAC-E9F7825E700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th-TH" altLang="th-TH" sz="1400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A2BFFAC-11E3-4DED-A909-8368C4E3A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978CAC8F-891F-46B2-AAD1-3FF7978E3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0421" name="Object 5">
            <a:extLst>
              <a:ext uri="{FF2B5EF4-FFF2-40B4-BE49-F238E27FC236}">
                <a16:creationId xmlns:a16="http://schemas.microsoft.com/office/drawing/2014/main" id="{9C0EDAFC-B579-497E-BA6F-361235386D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2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2" name="Object 6">
            <a:extLst>
              <a:ext uri="{FF2B5EF4-FFF2-40B4-BE49-F238E27FC236}">
                <a16:creationId xmlns:a16="http://schemas.microsoft.com/office/drawing/2014/main" id="{3CA36C16-217C-4F4F-AAD7-82EFBF9016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3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7">
            <a:extLst>
              <a:ext uri="{FF2B5EF4-FFF2-40B4-BE49-F238E27FC236}">
                <a16:creationId xmlns:a16="http://schemas.microsoft.com/office/drawing/2014/main" id="{FB2D61B9-D14F-4A58-BEF2-C869DC64E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0424" name="Rectangle 8">
            <a:extLst>
              <a:ext uri="{FF2B5EF4-FFF2-40B4-BE49-F238E27FC236}">
                <a16:creationId xmlns:a16="http://schemas.microsoft.com/office/drawing/2014/main" id="{E6E6A3B8-A607-49CA-A927-209CF3504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0425" name="Rectangle 11">
            <a:extLst>
              <a:ext uri="{FF2B5EF4-FFF2-40B4-BE49-F238E27FC236}">
                <a16:creationId xmlns:a16="http://schemas.microsoft.com/office/drawing/2014/main" id="{1FBB7150-4085-4473-B96D-A92C94054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0426" name="Rectangle 4">
            <a:extLst>
              <a:ext uri="{FF2B5EF4-FFF2-40B4-BE49-F238E27FC236}">
                <a16:creationId xmlns:a16="http://schemas.microsoft.com/office/drawing/2014/main" id="{7BE33D52-E190-47A5-8B78-D7ADA82CB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07" y="1221424"/>
            <a:ext cx="69012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3.2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แหล่งจ่ายไฟฟ้ากระแสสลับ (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Vi)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เป็นช่วงลบ มีทิศทางกระแสเสริมกัน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กับแหล่งจ่ายไฟฟ้าตรง</a:t>
            </a:r>
            <a:r>
              <a:rPr lang="th-TH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ไดโอดถูกไบอัสกลับ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0427" name="วัตถุ 2">
            <a:extLst>
              <a:ext uri="{FF2B5EF4-FFF2-40B4-BE49-F238E27FC236}">
                <a16:creationId xmlns:a16="http://schemas.microsoft.com/office/drawing/2014/main" id="{5A9691E0-5E69-477D-BA08-A5E66EEFEF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97049"/>
              </p:ext>
            </p:extLst>
          </p:nvPr>
        </p:nvGraphicFramePr>
        <p:xfrm>
          <a:off x="1504950" y="2119313"/>
          <a:ext cx="4682932" cy="2843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4" name="Visio" r:id="rId7" imgW="2935607" imgH="1778592" progId="Visio.Drawing.11">
                  <p:embed/>
                </p:oleObj>
              </mc:Choice>
              <mc:Fallback>
                <p:oleObj name="Visio" r:id="rId7" imgW="2935607" imgH="1778592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2119313"/>
                        <a:ext cx="4682932" cy="28432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8" name="Rectangle 5">
            <a:extLst>
              <a:ext uri="{FF2B5EF4-FFF2-40B4-BE49-F238E27FC236}">
                <a16:creationId xmlns:a16="http://schemas.microsoft.com/office/drawing/2014/main" id="{F2275DDC-CD64-4213-ADC0-30560941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5099829"/>
            <a:ext cx="338265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    -V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  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  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    -20sinwt</a:t>
            </a: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13F84CF4-50A9-4EE0-BC3F-3ABD86E064D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A871269F-C5ED-4C22-B2E9-7B9CC3E3B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34B45478-787E-48B3-A267-EC63F864B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ตัวแทนหมายเลขสไลด์ 5">
            <a:extLst>
              <a:ext uri="{FF2B5EF4-FFF2-40B4-BE49-F238E27FC236}">
                <a16:creationId xmlns:a16="http://schemas.microsoft.com/office/drawing/2014/main" id="{A997EA90-EA14-44CC-9126-B93D6B10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8DC97F-37DB-492B-9BBF-63483C69070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th-TH" altLang="th-TH" sz="1400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6964740-0BBB-4C7F-9A04-932EB2719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E523F1EE-C738-4E8F-8365-DC81076E3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2469" name="Object 5">
            <a:extLst>
              <a:ext uri="{FF2B5EF4-FFF2-40B4-BE49-F238E27FC236}">
                <a16:creationId xmlns:a16="http://schemas.microsoft.com/office/drawing/2014/main" id="{EF98A7EA-C5E5-4C2E-8FB7-A2D25B9020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6">
            <a:extLst>
              <a:ext uri="{FF2B5EF4-FFF2-40B4-BE49-F238E27FC236}">
                <a16:creationId xmlns:a16="http://schemas.microsoft.com/office/drawing/2014/main" id="{118BB9C1-0FA9-4B1A-A008-FEB53D0071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0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1" name="Rectangle 7">
            <a:extLst>
              <a:ext uri="{FF2B5EF4-FFF2-40B4-BE49-F238E27FC236}">
                <a16:creationId xmlns:a16="http://schemas.microsoft.com/office/drawing/2014/main" id="{BE717058-3D13-4EDA-A35F-4F6CBCFBE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2472" name="Rectangle 8">
            <a:extLst>
              <a:ext uri="{FF2B5EF4-FFF2-40B4-BE49-F238E27FC236}">
                <a16:creationId xmlns:a16="http://schemas.microsoft.com/office/drawing/2014/main" id="{CC10D878-30CF-41AA-923D-7B568F4E6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2473" name="Rectangle 11">
            <a:extLst>
              <a:ext uri="{FF2B5EF4-FFF2-40B4-BE49-F238E27FC236}">
                <a16:creationId xmlns:a16="http://schemas.microsoft.com/office/drawing/2014/main" id="{B306A0EC-F743-4020-9553-C8F33DD6C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2474" name="Rectangle 4">
            <a:extLst>
              <a:ext uri="{FF2B5EF4-FFF2-40B4-BE49-F238E27FC236}">
                <a16:creationId xmlns:a16="http://schemas.microsoft.com/office/drawing/2014/main" id="{13166123-2938-43A0-A4A5-B965EEB97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99803"/>
            <a:ext cx="29899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เขียนรูปคลื่นทาง</a:t>
            </a:r>
            <a:r>
              <a:rPr lang="th-TH" altLang="th-TH" sz="2800" b="1" dirty="0" err="1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endParaRPr lang="en-US" altLang="th-TH" sz="2800" b="1" dirty="0">
              <a:solidFill>
                <a:srgbClr val="0000FF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2475" name="วัตถุ 2">
            <a:extLst>
              <a:ext uri="{FF2B5EF4-FFF2-40B4-BE49-F238E27FC236}">
                <a16:creationId xmlns:a16="http://schemas.microsoft.com/office/drawing/2014/main" id="{0B483269-3750-4342-A1C8-A453E4896B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656573"/>
              </p:ext>
            </p:extLst>
          </p:nvPr>
        </p:nvGraphicFramePr>
        <p:xfrm>
          <a:off x="1531939" y="1876425"/>
          <a:ext cx="5707062" cy="4106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1" name="Visio" r:id="rId7" imgW="3161008" imgH="2273111" progId="Visio.Drawing.11">
                  <p:embed/>
                </p:oleObj>
              </mc:Choice>
              <mc:Fallback>
                <p:oleObj name="Visio" r:id="rId7" imgW="3161008" imgH="227311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9" y="1876425"/>
                        <a:ext cx="5707062" cy="41068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2E11CF36-6C34-41B6-80C3-84E8BDEBAA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744385-97BC-47F0-AFFB-0475EA32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Clippers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แบบขนาน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A2EFBFC-4921-4088-8BFE-1E82C3A23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ตัวแทนหมายเลขสไลด์ 5">
            <a:extLst>
              <a:ext uri="{FF2B5EF4-FFF2-40B4-BE49-F238E27FC236}">
                <a16:creationId xmlns:a16="http://schemas.microsoft.com/office/drawing/2014/main" id="{A997EA90-EA14-44CC-9126-B93D6B10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8DC97F-37DB-492B-9BBF-63483C69070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th-TH" altLang="th-TH" sz="1400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6964740-0BBB-4C7F-9A04-932EB2719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2469" name="Object 5">
            <a:extLst>
              <a:ext uri="{FF2B5EF4-FFF2-40B4-BE49-F238E27FC236}">
                <a16:creationId xmlns:a16="http://schemas.microsoft.com/office/drawing/2014/main" id="{EF98A7EA-C5E5-4C2E-8FB7-A2D25B9020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62469" name="Object 5">
                        <a:extLst>
                          <a:ext uri="{FF2B5EF4-FFF2-40B4-BE49-F238E27FC236}">
                            <a16:creationId xmlns:a16="http://schemas.microsoft.com/office/drawing/2014/main" id="{EF98A7EA-C5E5-4C2E-8FB7-A2D25B9020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6">
            <a:extLst>
              <a:ext uri="{FF2B5EF4-FFF2-40B4-BE49-F238E27FC236}">
                <a16:creationId xmlns:a16="http://schemas.microsoft.com/office/drawing/2014/main" id="{118BB9C1-0FA9-4B1A-A008-FEB53D0071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62470" name="Object 6">
                        <a:extLst>
                          <a:ext uri="{FF2B5EF4-FFF2-40B4-BE49-F238E27FC236}">
                            <a16:creationId xmlns:a16="http://schemas.microsoft.com/office/drawing/2014/main" id="{118BB9C1-0FA9-4B1A-A008-FEB53D0071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1" name="Rectangle 7">
            <a:extLst>
              <a:ext uri="{FF2B5EF4-FFF2-40B4-BE49-F238E27FC236}">
                <a16:creationId xmlns:a16="http://schemas.microsoft.com/office/drawing/2014/main" id="{BE717058-3D13-4EDA-A35F-4F6CBCFBE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2472" name="Rectangle 8">
            <a:extLst>
              <a:ext uri="{FF2B5EF4-FFF2-40B4-BE49-F238E27FC236}">
                <a16:creationId xmlns:a16="http://schemas.microsoft.com/office/drawing/2014/main" id="{CC10D878-30CF-41AA-923D-7B568F4E6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2473" name="Rectangle 11">
            <a:extLst>
              <a:ext uri="{FF2B5EF4-FFF2-40B4-BE49-F238E27FC236}">
                <a16:creationId xmlns:a16="http://schemas.microsoft.com/office/drawing/2014/main" id="{B306A0EC-F743-4020-9553-C8F33DD6C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11CF36-6C34-41B6-80C3-84E8BDEBAA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744385-97BC-47F0-AFFB-0475EA32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A2EFBFC-4921-4088-8BFE-1E82C3A23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B96B0C86-7E7D-41B0-8EBC-C8FD5B1DC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084763"/>
            <a:ext cx="3886200" cy="174549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4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วงจรยกระดับสัญญาณ </a:t>
            </a:r>
          </a:p>
          <a:p>
            <a:pPr eaLnBrk="1" hangingPunct="1"/>
            <a:r>
              <a:rPr lang="th-TH" altLang="th-TH" sz="4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altLang="th-TH" sz="4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CLAMPER    CIRCUIT)</a:t>
            </a:r>
            <a:endParaRPr lang="th-TH" altLang="th-TH" sz="4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0507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ตัวแทนหมายเลขสไลด์ 5">
            <a:extLst>
              <a:ext uri="{FF2B5EF4-FFF2-40B4-BE49-F238E27FC236}">
                <a16:creationId xmlns:a16="http://schemas.microsoft.com/office/drawing/2014/main" id="{1297E041-2712-4386-893F-ED980D10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35B713-AA5B-4E21-967C-117CFE30A704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th-TH" altLang="th-TH" sz="1400"/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25319973-16D5-4190-8E20-594B4B4CC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4517" name="Rectangle 4">
            <a:extLst>
              <a:ext uri="{FF2B5EF4-FFF2-40B4-BE49-F238E27FC236}">
                <a16:creationId xmlns:a16="http://schemas.microsoft.com/office/drawing/2014/main" id="{C51333AF-A4CA-4BC9-88A0-B046C129F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4518" name="Object 5">
            <a:extLst>
              <a:ext uri="{FF2B5EF4-FFF2-40B4-BE49-F238E27FC236}">
                <a16:creationId xmlns:a16="http://schemas.microsoft.com/office/drawing/2014/main" id="{F0FE957D-5861-4D34-930C-0AA43CBA59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9" name="Object 6">
            <a:extLst>
              <a:ext uri="{FF2B5EF4-FFF2-40B4-BE49-F238E27FC236}">
                <a16:creationId xmlns:a16="http://schemas.microsoft.com/office/drawing/2014/main" id="{FFBBAD25-8188-4699-B65D-BB18E2B4BE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0" name="Rectangle 7">
            <a:extLst>
              <a:ext uri="{FF2B5EF4-FFF2-40B4-BE49-F238E27FC236}">
                <a16:creationId xmlns:a16="http://schemas.microsoft.com/office/drawing/2014/main" id="{4D62BB05-1B5A-4BB0-9E58-B70236E56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4521" name="Rectangle 8">
            <a:extLst>
              <a:ext uri="{FF2B5EF4-FFF2-40B4-BE49-F238E27FC236}">
                <a16:creationId xmlns:a16="http://schemas.microsoft.com/office/drawing/2014/main" id="{75AB1678-5B16-4A77-B0DE-64597169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4522" name="Rectangle 9">
            <a:extLst>
              <a:ext uri="{FF2B5EF4-FFF2-40B4-BE49-F238E27FC236}">
                <a16:creationId xmlns:a16="http://schemas.microsoft.com/office/drawing/2014/main" id="{95EE17EE-DF59-4C20-AD58-C600C7816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4523" name="Rectangle 14">
            <a:extLst>
              <a:ext uri="{FF2B5EF4-FFF2-40B4-BE49-F238E27FC236}">
                <a16:creationId xmlns:a16="http://schemas.microsoft.com/office/drawing/2014/main" id="{8AF6C28E-5917-44AC-A645-CF618AF64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4524" name="Rectangle 2">
            <a:extLst>
              <a:ext uri="{FF2B5EF4-FFF2-40B4-BE49-F238E27FC236}">
                <a16:creationId xmlns:a16="http://schemas.microsoft.com/office/drawing/2014/main" id="{D02B1190-E74E-416B-8F1B-C7A441C50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53" y="1221919"/>
            <a:ext cx="815564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การเพิ่มแรงดันจะอาศัยการเก็บประจุไฟฟ้าของตัวคาปาซิเตอร์ดังนั้นจะต้องมีเวลามาเกี่ยวข้องกัน ค่าเวลาคงที่ของวงจร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(Time Constant ;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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=R.C)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ดังนั้นตัวกำหนดค่าเวลาจะประกอบด้วยตัวต้านทานและตัวคาปาซิเตอร์ จะถูกกำหนด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ค่าเวลาเท่ากับ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5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และค่าเวลา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5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จะต้องมากกว่าเวลาครึ่ง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ไซเคิล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(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T/2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ของสัญญาณที่อินพุต ไดโอดทำหน้าที่เป็นสวิตช์ควบคุมการเก็บประจุและคายประจุ</a:t>
            </a:r>
            <a:endParaRPr lang="th-TH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aphicFrame>
        <p:nvGraphicFramePr>
          <p:cNvPr id="16" name="วัตถุ 2">
            <a:extLst>
              <a:ext uri="{FF2B5EF4-FFF2-40B4-BE49-F238E27FC236}">
                <a16:creationId xmlns:a16="http://schemas.microsoft.com/office/drawing/2014/main" id="{804ED344-5F8D-4E95-ABE1-154BB0038B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548443"/>
              </p:ext>
            </p:extLst>
          </p:nvPr>
        </p:nvGraphicFramePr>
        <p:xfrm>
          <a:off x="2147459" y="3705500"/>
          <a:ext cx="4274845" cy="239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2" name="Visio" r:id="rId7" imgW="3100541" imgH="1744041" progId="Visio.Drawing.11">
                  <p:embed/>
                </p:oleObj>
              </mc:Choice>
              <mc:Fallback>
                <p:oleObj name="Visio" r:id="rId7" imgW="3100541" imgH="1744041" progId="Visio.Drawing.11">
                  <p:embed/>
                  <p:pic>
                    <p:nvPicPr>
                      <p:cNvPr id="66574" name="วัตถุ 2">
                        <a:extLst>
                          <a:ext uri="{FF2B5EF4-FFF2-40B4-BE49-F238E27FC236}">
                            <a16:creationId xmlns:a16="http://schemas.microsoft.com/office/drawing/2014/main" id="{3E7ECBB9-8681-491C-B843-EDC7F7382B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59" y="3705500"/>
                        <a:ext cx="4274845" cy="2399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3">
            <a:extLst>
              <a:ext uri="{FF2B5EF4-FFF2-40B4-BE49-F238E27FC236}">
                <a16:creationId xmlns:a16="http://schemas.microsoft.com/office/drawing/2014/main" id="{CC8DF098-74A3-4D08-8B81-5E9B35F138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F8734FD8-1491-4C7E-91A3-F2D3F1AC9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Picture 15">
              <a:extLst>
                <a:ext uri="{FF2B5EF4-FFF2-40B4-BE49-F238E27FC236}">
                  <a16:creationId xmlns:a16="http://schemas.microsoft.com/office/drawing/2014/main" id="{AE569640-5F37-4168-95D2-6C0CA5435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3">
            <a:extLst>
              <a:ext uri="{FF2B5EF4-FFF2-40B4-BE49-F238E27FC236}">
                <a16:creationId xmlns:a16="http://schemas.microsoft.com/office/drawing/2014/main" id="{4C4C3995-BFC2-4E19-8461-30B855AD4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6565" name="Rectangle 4">
            <a:extLst>
              <a:ext uri="{FF2B5EF4-FFF2-40B4-BE49-F238E27FC236}">
                <a16:creationId xmlns:a16="http://schemas.microsoft.com/office/drawing/2014/main" id="{6186C00B-A11E-49DA-8995-8668BE10E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6566" name="Object 5">
            <a:extLst>
              <a:ext uri="{FF2B5EF4-FFF2-40B4-BE49-F238E27FC236}">
                <a16:creationId xmlns:a16="http://schemas.microsoft.com/office/drawing/2014/main" id="{6EBA298F-F1CB-4EA3-9ABD-47C3909BC6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2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7" name="Object 6">
            <a:extLst>
              <a:ext uri="{FF2B5EF4-FFF2-40B4-BE49-F238E27FC236}">
                <a16:creationId xmlns:a16="http://schemas.microsoft.com/office/drawing/2014/main" id="{1CF027CE-10D2-442D-9CC4-F7C8ACD14F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2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8" name="Rectangle 7">
            <a:extLst>
              <a:ext uri="{FF2B5EF4-FFF2-40B4-BE49-F238E27FC236}">
                <a16:creationId xmlns:a16="http://schemas.microsoft.com/office/drawing/2014/main" id="{CAE8A4CC-25C9-41F2-8FAC-F45EA4829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6569" name="Rectangle 8">
            <a:extLst>
              <a:ext uri="{FF2B5EF4-FFF2-40B4-BE49-F238E27FC236}">
                <a16:creationId xmlns:a16="http://schemas.microsoft.com/office/drawing/2014/main" id="{2F95920D-E4C5-47AF-9063-2100438A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6571" name="Rectangle 14">
            <a:extLst>
              <a:ext uri="{FF2B5EF4-FFF2-40B4-BE49-F238E27FC236}">
                <a16:creationId xmlns:a16="http://schemas.microsoft.com/office/drawing/2014/main" id="{A153274A-C971-4E19-BAE2-3F35EAE1B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6574" name="วัตถุ 2">
            <a:extLst>
              <a:ext uri="{FF2B5EF4-FFF2-40B4-BE49-F238E27FC236}">
                <a16:creationId xmlns:a16="http://schemas.microsoft.com/office/drawing/2014/main" id="{3E7ECBB9-8681-491C-B843-EDC7F7382B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487612"/>
              </p:ext>
            </p:extLst>
          </p:nvPr>
        </p:nvGraphicFramePr>
        <p:xfrm>
          <a:off x="257908" y="1895475"/>
          <a:ext cx="4269205" cy="2396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29" name="Visio" r:id="rId7" imgW="3100541" imgH="1744041" progId="Visio.Drawing.11">
                  <p:embed/>
                </p:oleObj>
              </mc:Choice>
              <mc:Fallback>
                <p:oleObj name="Visio" r:id="rId7" imgW="3100541" imgH="174404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08" y="1895475"/>
                        <a:ext cx="4269205" cy="2396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5" name="Rectangle 5">
            <a:extLst>
              <a:ext uri="{FF2B5EF4-FFF2-40B4-BE49-F238E27FC236}">
                <a16:creationId xmlns:a16="http://schemas.microsoft.com/office/drawing/2014/main" id="{EF51A611-9BF7-44A7-B1D2-E2B388F11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316538"/>
            <a:ext cx="1841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8" name="วัตถุ 2">
            <a:extLst>
              <a:ext uri="{FF2B5EF4-FFF2-40B4-BE49-F238E27FC236}">
                <a16:creationId xmlns:a16="http://schemas.microsoft.com/office/drawing/2014/main" id="{A8DD4BF9-C18E-4E09-8F7E-601C58C8FA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123651"/>
              </p:ext>
            </p:extLst>
          </p:nvPr>
        </p:nvGraphicFramePr>
        <p:xfrm>
          <a:off x="3605213" y="3974387"/>
          <a:ext cx="5005387" cy="225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30" name="Visio" r:id="rId9" imgW="3419611" imgH="1545910" progId="Visio.Drawing.11">
                  <p:embed/>
                </p:oleObj>
              </mc:Choice>
              <mc:Fallback>
                <p:oleObj name="Visio" r:id="rId9" imgW="3419611" imgH="1545910" progId="Visio.Drawing.11">
                  <p:embed/>
                  <p:pic>
                    <p:nvPicPr>
                      <p:cNvPr id="82958" name="วัตถุ 2">
                        <a:extLst>
                          <a:ext uri="{FF2B5EF4-FFF2-40B4-BE49-F238E27FC236}">
                            <a16:creationId xmlns:a16="http://schemas.microsoft.com/office/drawing/2014/main" id="{B05C456C-9FFE-4F2F-B9AC-35B498422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5213" y="3974387"/>
                        <a:ext cx="5005387" cy="2259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F1AFC3CC-6F84-4BEF-9165-4CF5203B88F3}"/>
              </a:ext>
            </a:extLst>
          </p:cNvPr>
          <p:cNvSpPr/>
          <p:nvPr/>
        </p:nvSpPr>
        <p:spPr>
          <a:xfrm>
            <a:off x="228600" y="1475321"/>
            <a:ext cx="4517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วงจรยกระดับสัญญาณ ที่ระดับแรงดัน   </a:t>
            </a:r>
            <a:r>
              <a:rPr lang="en-US" alt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0 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 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456EB2DE-18F5-4553-91F0-E1B0B51BACAC}"/>
              </a:ext>
            </a:extLst>
          </p:cNvPr>
          <p:cNvSpPr/>
          <p:nvPr/>
        </p:nvSpPr>
        <p:spPr>
          <a:xfrm>
            <a:off x="4300207" y="3631482"/>
            <a:ext cx="45384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spcBef>
                <a:spcPct val="30000"/>
              </a:spcBef>
              <a:defRPr/>
            </a:pPr>
            <a:r>
              <a:rPr lang="th-TH" altLang="th-T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วงจรยกระดับสัญญาณ ที่ระดับแรงดันค่าต่าง ๆ</a:t>
            </a:r>
            <a:endParaRPr lang="th-TH" alt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064C5F30-AD70-49B5-94D9-DCA4DB97C2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CC4B8DCD-9BB4-4323-A34B-145029314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9A9C062B-8C86-42C8-BF51-161156E3D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ตัวแทนหมายเลขสไลด์ 5">
            <a:extLst>
              <a:ext uri="{FF2B5EF4-FFF2-40B4-BE49-F238E27FC236}">
                <a16:creationId xmlns:a16="http://schemas.microsoft.com/office/drawing/2014/main" id="{FB779879-E0A7-4E4A-B3DA-5970097F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35CC87-AE2E-4758-9507-1606A1F2DAF4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th-TH" altLang="th-TH" sz="1400"/>
          </a:p>
        </p:txBody>
      </p:sp>
      <p:graphicFrame>
        <p:nvGraphicFramePr>
          <p:cNvPr id="68614" name="Object 5">
            <a:extLst>
              <a:ext uri="{FF2B5EF4-FFF2-40B4-BE49-F238E27FC236}">
                <a16:creationId xmlns:a16="http://schemas.microsoft.com/office/drawing/2014/main" id="{0F0EB944-6E8D-4777-9312-1499F8E7E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033020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5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68614" name="Object 5">
                        <a:extLst>
                          <a:ext uri="{FF2B5EF4-FFF2-40B4-BE49-F238E27FC236}">
                            <a16:creationId xmlns:a16="http://schemas.microsoft.com/office/drawing/2014/main" id="{0F0EB944-6E8D-4777-9312-1499F8E7E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Object 6">
            <a:extLst>
              <a:ext uri="{FF2B5EF4-FFF2-40B4-BE49-F238E27FC236}">
                <a16:creationId xmlns:a16="http://schemas.microsoft.com/office/drawing/2014/main" id="{D9F751F0-686F-4F40-B28A-2AD2A85FC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924079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6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68615" name="Object 6">
                        <a:extLst>
                          <a:ext uri="{FF2B5EF4-FFF2-40B4-BE49-F238E27FC236}">
                            <a16:creationId xmlns:a16="http://schemas.microsoft.com/office/drawing/2014/main" id="{D9F751F0-686F-4F40-B28A-2AD2A85FCA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6" name="Rectangle 7">
            <a:extLst>
              <a:ext uri="{FF2B5EF4-FFF2-40B4-BE49-F238E27FC236}">
                <a16:creationId xmlns:a16="http://schemas.microsoft.com/office/drawing/2014/main" id="{D2293533-E7F0-4A0D-A245-FA4A346D1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B66953D-06E0-416D-BA33-AA9B30839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37902"/>
            <a:ext cx="6563015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514350" indent="-514350">
              <a:buAutoNum type="arabicPeriod"/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พิจารณาสัญญาณอินพุต ที่ทำให้ไดโอดถูกไบอัสตรง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นำกระแส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ไดโอดจะถูกแทนด้วยการลัดวงจร   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1863FEE-49BB-4188-BBEF-1408637A8D17}"/>
              </a:ext>
            </a:extLst>
          </p:cNvPr>
          <p:cNvSpPr/>
          <p:nvPr/>
        </p:nvSpPr>
        <p:spPr>
          <a:xfrm>
            <a:off x="914400" y="2764833"/>
            <a:ext cx="731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กำหนดขั้วแรงดันที่ไดโอด และขั้วแรงดันที่ตกคล่อมคาปาซิเตอร์ตามขั้วอินพุต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9D038CC-EF38-4769-A26E-0F85F1A42EFC}"/>
              </a:ext>
            </a:extLst>
          </p:cNvPr>
          <p:cNvSpPr/>
          <p:nvPr/>
        </p:nvSpPr>
        <p:spPr>
          <a:xfrm>
            <a:off x="914400" y="1038680"/>
            <a:ext cx="2185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ขั้นตอนการวิเคราะห์</a:t>
            </a:r>
          </a:p>
        </p:txBody>
      </p:sp>
      <p:graphicFrame>
        <p:nvGraphicFramePr>
          <p:cNvPr id="16" name="Object 5">
            <a:extLst>
              <a:ext uri="{FF2B5EF4-FFF2-40B4-BE49-F238E27FC236}">
                <a16:creationId xmlns:a16="http://schemas.microsoft.com/office/drawing/2014/main" id="{6764F93D-5C45-45AC-87D2-47008021E1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23687"/>
              </p:ext>
            </p:extLst>
          </p:nvPr>
        </p:nvGraphicFramePr>
        <p:xfrm>
          <a:off x="2043381" y="3359308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7" name="สมการ" r:id="rId7" imgW="114151" imgH="215619" progId="Equation.3">
                  <p:embed/>
                </p:oleObj>
              </mc:Choice>
              <mc:Fallback>
                <p:oleObj name="สมการ" r:id="rId7" imgW="114151" imgH="215619" progId="Equation.3">
                  <p:embed/>
                  <p:pic>
                    <p:nvPicPr>
                      <p:cNvPr id="70662" name="Object 5">
                        <a:extLst>
                          <a:ext uri="{FF2B5EF4-FFF2-40B4-BE49-F238E27FC236}">
                            <a16:creationId xmlns:a16="http://schemas.microsoft.com/office/drawing/2014/main" id="{06080177-7FB7-4C47-9667-2D81BA85DB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3381" y="3359308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สี่เหลี่ยมผืนผ้า 1">
            <a:extLst>
              <a:ext uri="{FF2B5EF4-FFF2-40B4-BE49-F238E27FC236}">
                <a16:creationId xmlns:a16="http://schemas.microsoft.com/office/drawing/2014/main" id="{4FCEAA83-F321-42EF-B367-C72F4C553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28" y="3768209"/>
            <a:ext cx="7467600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หาค่าแรงดันที่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และค่าแรงดันที่คาปาซิเตอร์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(V</a:t>
            </a:r>
            <a:r>
              <a:rPr lang="en-US" altLang="th-TH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ตามกฎแรงดันของ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	</a:t>
            </a: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41C01294-19E9-44B2-90B6-1463068C2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863988"/>
            <a:ext cx="7387628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พิจารณาสัญญาณอินพุต ที่ทำให้ไดโอดถูกไบอัสกลับ </a:t>
            </a: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ไดโอดจะถูกแทนด้วยการเปิดวงจร หาค่าแรงดันที่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endParaRPr lang="en-US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AF1768D-6EF3-491C-9EF8-009FE90955E4}"/>
              </a:ext>
            </a:extLst>
          </p:cNvPr>
          <p:cNvSpPr/>
          <p:nvPr/>
        </p:nvSpPr>
        <p:spPr>
          <a:xfrm>
            <a:off x="941511" y="5801311"/>
            <a:ext cx="6288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เขียนรูปสัญญาณ</a:t>
            </a:r>
            <a:r>
              <a:rPr lang="th-TH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จากข้อ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3,4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F24CE96E-CF11-4167-9A51-A65CC44AECF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C7448B21-2F83-44C8-A2AA-5E4B7DFBA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id="{D19F3AB3-FE11-4FC1-8A8C-FC3AB03FD8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96784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ตัวแทนหมายเลขสไลด์ 5">
            <a:extLst>
              <a:ext uri="{FF2B5EF4-FFF2-40B4-BE49-F238E27FC236}">
                <a16:creationId xmlns:a16="http://schemas.microsoft.com/office/drawing/2014/main" id="{FB779879-E0A7-4E4A-B3DA-5970097F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35CC87-AE2E-4758-9507-1606A1F2DAF4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th-TH" altLang="th-TH" sz="1400"/>
          </a:p>
        </p:txBody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C8BFDFC4-EC67-4AD9-BE28-963E38E4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8613" name="Rectangle 4">
            <a:extLst>
              <a:ext uri="{FF2B5EF4-FFF2-40B4-BE49-F238E27FC236}">
                <a16:creationId xmlns:a16="http://schemas.microsoft.com/office/drawing/2014/main" id="{0BD80AD8-5D89-44C1-B875-177FF10AF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68614" name="Object 5">
            <a:extLst>
              <a:ext uri="{FF2B5EF4-FFF2-40B4-BE49-F238E27FC236}">
                <a16:creationId xmlns:a16="http://schemas.microsoft.com/office/drawing/2014/main" id="{0F0EB944-6E8D-4777-9312-1499F8E7EF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Object 6">
            <a:extLst>
              <a:ext uri="{FF2B5EF4-FFF2-40B4-BE49-F238E27FC236}">
                <a16:creationId xmlns:a16="http://schemas.microsoft.com/office/drawing/2014/main" id="{D9F751F0-686F-4F40-B28A-2AD2A85FCA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6" name="Rectangle 7">
            <a:extLst>
              <a:ext uri="{FF2B5EF4-FFF2-40B4-BE49-F238E27FC236}">
                <a16:creationId xmlns:a16="http://schemas.microsoft.com/office/drawing/2014/main" id="{D2293533-E7F0-4A0D-A245-FA4A346D1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68617" name="Rectangle 8">
            <a:extLst>
              <a:ext uri="{FF2B5EF4-FFF2-40B4-BE49-F238E27FC236}">
                <a16:creationId xmlns:a16="http://schemas.microsoft.com/office/drawing/2014/main" id="{DECEC0B0-490D-42CA-BF0F-08769B1CE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8618" name="Rectangle 9">
            <a:extLst>
              <a:ext uri="{FF2B5EF4-FFF2-40B4-BE49-F238E27FC236}">
                <a16:creationId xmlns:a16="http://schemas.microsoft.com/office/drawing/2014/main" id="{3D434456-E262-4CCB-BD63-B979D9D2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68619" name="Rectangle 14">
            <a:extLst>
              <a:ext uri="{FF2B5EF4-FFF2-40B4-BE49-F238E27FC236}">
                <a16:creationId xmlns:a16="http://schemas.microsoft.com/office/drawing/2014/main" id="{6B4E9A41-A6DA-4610-BFF2-7DCA5A913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B66953D-06E0-416D-BA33-AA9B30839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77984"/>
            <a:ext cx="6661345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endParaRPr lang="en-US" alt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1.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พิจารณาสัญญาณอินพุต ที่ทำให้ไดโอดถูกไบอัสตรง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นำกระแส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 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คือสัญญาณช่วงบวก ไดโอดจะถูกแทนด้วยการลัดวงจร</a:t>
            </a:r>
          </a:p>
          <a:p>
            <a:pPr>
              <a:defRPr/>
            </a:pP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กำหนดขั้วแรงดันที่ไดโอด และขั้วแรงดันที่ตกคล่อมคาปาซิเตอร์</a:t>
            </a:r>
          </a:p>
          <a:p>
            <a:pPr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ตามขั้วแรงดันที่ไดโอด ตามรูป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8621" name="วัตถุ 2">
            <a:extLst>
              <a:ext uri="{FF2B5EF4-FFF2-40B4-BE49-F238E27FC236}">
                <a16:creationId xmlns:a16="http://schemas.microsoft.com/office/drawing/2014/main" id="{448902EA-CC3A-44BA-85DA-5F40D9B4AF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053824"/>
              </p:ext>
            </p:extLst>
          </p:nvPr>
        </p:nvGraphicFramePr>
        <p:xfrm>
          <a:off x="1524000" y="1596021"/>
          <a:ext cx="5029200" cy="2487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6" name="Visio" r:id="rId7" imgW="3527587" imgH="1744041" progId="Visio.Drawing.11">
                  <p:embed/>
                </p:oleObj>
              </mc:Choice>
              <mc:Fallback>
                <p:oleObj name="Visio" r:id="rId7" imgW="3527587" imgH="174404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96021"/>
                        <a:ext cx="5029200" cy="24877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60359A86-6DE0-43C0-854F-84C881E830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BEB71C43-46EF-4B7C-9991-517523CA9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31641E6D-F58A-4932-AB47-4F8DDB843A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C4F365E8-DE1E-46E9-A7E4-BDEBEADD0374}"/>
              </a:ext>
            </a:extLst>
          </p:cNvPr>
          <p:cNvSpPr/>
          <p:nvPr/>
        </p:nvSpPr>
        <p:spPr>
          <a:xfrm>
            <a:off x="931456" y="1153180"/>
            <a:ext cx="2185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ขั้นตอนการวิเคราะห์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ตัวแทนหมายเลขสไลด์ 5">
            <a:extLst>
              <a:ext uri="{FF2B5EF4-FFF2-40B4-BE49-F238E27FC236}">
                <a16:creationId xmlns:a16="http://schemas.microsoft.com/office/drawing/2014/main" id="{30DC6576-3074-4F70-862D-C0BE11B6A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EFF97-0A92-4CA8-8A6D-E39C5F80E48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th-TH" altLang="th-TH" sz="1400"/>
          </a:p>
        </p:txBody>
      </p:sp>
      <p:graphicFrame>
        <p:nvGraphicFramePr>
          <p:cNvPr id="70662" name="Object 5">
            <a:extLst>
              <a:ext uri="{FF2B5EF4-FFF2-40B4-BE49-F238E27FC236}">
                <a16:creationId xmlns:a16="http://schemas.microsoft.com/office/drawing/2014/main" id="{06080177-7FB7-4C47-9667-2D81BA85DB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082236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1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3" name="Object 6">
            <a:extLst>
              <a:ext uri="{FF2B5EF4-FFF2-40B4-BE49-F238E27FC236}">
                <a16:creationId xmlns:a16="http://schemas.microsoft.com/office/drawing/2014/main" id="{BE5B2DDF-6189-456B-BC1F-1EC1E0E11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189220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2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4" name="Rectangle 7">
            <a:extLst>
              <a:ext uri="{FF2B5EF4-FFF2-40B4-BE49-F238E27FC236}">
                <a16:creationId xmlns:a16="http://schemas.microsoft.com/office/drawing/2014/main" id="{F8C102E2-C430-43E8-88C8-B68C60BD9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82956" name="สี่เหลี่ยมผืนผ้า 1">
            <a:extLst>
              <a:ext uri="{FF2B5EF4-FFF2-40B4-BE49-F238E27FC236}">
                <a16:creationId xmlns:a16="http://schemas.microsoft.com/office/drawing/2014/main" id="{AD07E2EA-8907-47B0-9B06-D968E3D56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68971"/>
            <a:ext cx="7467600" cy="181588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หาค่าแรงดันที่</a:t>
            </a:r>
            <a:r>
              <a:rPr lang="th-TH" altLang="th-TH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และค่าแรงดันที่คาปาซิเตอร์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(V</a:t>
            </a:r>
            <a:r>
              <a:rPr lang="en-US" altLang="th-TH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ตามกฎแรงดันของ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	=	0V</a:t>
            </a:r>
          </a:p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Vc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	Vi</a:t>
            </a:r>
          </a:p>
        </p:txBody>
      </p:sp>
      <p:sp>
        <p:nvSpPr>
          <p:cNvPr id="82957" name="Rectangle 4">
            <a:extLst>
              <a:ext uri="{FF2B5EF4-FFF2-40B4-BE49-F238E27FC236}">
                <a16:creationId xmlns:a16="http://schemas.microsoft.com/office/drawing/2014/main" id="{814B159D-544C-4FCF-8F8A-F89073D55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54" y="3382781"/>
            <a:ext cx="6870792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สัญญาณอินพุต ที่ทำให้ไดโอดถูกไบอัสกลับ 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ไม่นำกระแส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 </a:t>
            </a:r>
            <a:endParaRPr lang="th-TH" alt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defRPr/>
            </a:pPr>
            <a:r>
              <a:rPr lang="th-TH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คือสัญญาณช่วงลบ ไดโอดจะถูกแทนด้วยการเปิดวงจร ตามรูปข้างล่าง</a:t>
            </a:r>
            <a:r>
              <a:rPr lang="en-US" alt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</a:t>
            </a: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B75E74DC-5403-44EF-94DE-D01728D4C6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6EB121E8-8ECD-4C4F-BBC9-301A40F68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D87C6E7F-9907-4039-9DC5-55C7161116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9" name="วัตถุ 11">
            <a:extLst>
              <a:ext uri="{FF2B5EF4-FFF2-40B4-BE49-F238E27FC236}">
                <a16:creationId xmlns:a16="http://schemas.microsoft.com/office/drawing/2014/main" id="{2D430CEA-1EC6-4BE5-AFFA-E0BDBF7718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60558"/>
              </p:ext>
            </p:extLst>
          </p:nvPr>
        </p:nvGraphicFramePr>
        <p:xfrm>
          <a:off x="1143000" y="4174501"/>
          <a:ext cx="5150241" cy="2546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3" name="Visio" r:id="rId8" imgW="3527587" imgH="1744041" progId="Visio.Drawing.11">
                  <p:embed/>
                </p:oleObj>
              </mc:Choice>
              <mc:Fallback>
                <p:oleObj name="Visio" r:id="rId8" imgW="3527587" imgH="1744041" progId="Visio.Drawing.11">
                  <p:embed/>
                  <p:pic>
                    <p:nvPicPr>
                      <p:cNvPr id="72715" name="วัตถุ 11">
                        <a:extLst>
                          <a:ext uri="{FF2B5EF4-FFF2-40B4-BE49-F238E27FC236}">
                            <a16:creationId xmlns:a16="http://schemas.microsoft.com/office/drawing/2014/main" id="{F17460BD-2B85-480C-9007-87DB5CF5D4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174501"/>
                        <a:ext cx="5150241" cy="2546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ตัวแทนหมายเลขสไลด์ 5">
            <a:extLst>
              <a:ext uri="{FF2B5EF4-FFF2-40B4-BE49-F238E27FC236}">
                <a16:creationId xmlns:a16="http://schemas.microsoft.com/office/drawing/2014/main" id="{D69E8CCE-5102-4CD2-B7B5-AC685C63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F81879-9412-4AAC-B745-82AAC9FB499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th-TH" altLang="th-TH" sz="1400"/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650350FE-0FD5-406F-9D76-D44A2F0D4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2709" name="Rectangle 4">
            <a:extLst>
              <a:ext uri="{FF2B5EF4-FFF2-40B4-BE49-F238E27FC236}">
                <a16:creationId xmlns:a16="http://schemas.microsoft.com/office/drawing/2014/main" id="{85551408-8593-45DB-93E2-22CEFA44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2710" name="Object 5">
            <a:extLst>
              <a:ext uri="{FF2B5EF4-FFF2-40B4-BE49-F238E27FC236}">
                <a16:creationId xmlns:a16="http://schemas.microsoft.com/office/drawing/2014/main" id="{E9F42B76-E054-475A-9843-7F0C5931C0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1" name="Object 6">
            <a:extLst>
              <a:ext uri="{FF2B5EF4-FFF2-40B4-BE49-F238E27FC236}">
                <a16:creationId xmlns:a16="http://schemas.microsoft.com/office/drawing/2014/main" id="{7DF98A94-4DDC-4B1E-BE58-AA6D90A3FE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Rectangle 7">
            <a:extLst>
              <a:ext uri="{FF2B5EF4-FFF2-40B4-BE49-F238E27FC236}">
                <a16:creationId xmlns:a16="http://schemas.microsoft.com/office/drawing/2014/main" id="{8481F167-E135-473E-832B-54DD03F1F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72713" name="Rectangle 8">
            <a:extLst>
              <a:ext uri="{FF2B5EF4-FFF2-40B4-BE49-F238E27FC236}">
                <a16:creationId xmlns:a16="http://schemas.microsoft.com/office/drawing/2014/main" id="{056BF1F1-55E1-4426-938C-51EE09E23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2714" name="Rectangle 9">
            <a:extLst>
              <a:ext uri="{FF2B5EF4-FFF2-40B4-BE49-F238E27FC236}">
                <a16:creationId xmlns:a16="http://schemas.microsoft.com/office/drawing/2014/main" id="{A7FF7642-A4E2-4DE1-A533-07C9BE195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2715" name="วัตถุ 11">
            <a:extLst>
              <a:ext uri="{FF2B5EF4-FFF2-40B4-BE49-F238E27FC236}">
                <a16:creationId xmlns:a16="http://schemas.microsoft.com/office/drawing/2014/main" id="{F17460BD-2B85-480C-9007-87DB5CF5D4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73619"/>
              </p:ext>
            </p:extLst>
          </p:nvPr>
        </p:nvGraphicFramePr>
        <p:xfrm>
          <a:off x="1418664" y="1029888"/>
          <a:ext cx="4922276" cy="243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2" name="Visio" r:id="rId7" imgW="3527587" imgH="1744041" progId="Visio.Drawing.11">
                  <p:embed/>
                </p:oleObj>
              </mc:Choice>
              <mc:Fallback>
                <p:oleObj name="Visio" r:id="rId7" imgW="3527587" imgH="1744041" progId="Visio.Drawing.11">
                  <p:embed/>
                  <p:pic>
                    <p:nvPicPr>
                      <p:cNvPr id="0" name="วัตถุ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8664" y="1029888"/>
                        <a:ext cx="4922276" cy="243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14B7BCE-0E59-4F39-A654-4DA2FDACE556}"/>
              </a:ext>
            </a:extLst>
          </p:cNvPr>
          <p:cNvSpPr/>
          <p:nvPr/>
        </p:nvSpPr>
        <p:spPr>
          <a:xfrm>
            <a:off x="1626435" y="3303668"/>
            <a:ext cx="47671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แรงดันที่</a:t>
            </a:r>
            <a:r>
              <a:rPr lang="th-TH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ตามกฎแรงดันของ</a:t>
            </a:r>
            <a:r>
              <a:rPr lang="th-TH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dirty="0" err="1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r>
              <a:rPr lang="th-TH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endParaRPr lang="en-US" dirty="0">
              <a:highlight>
                <a:srgbClr val="FFFF00"/>
              </a:highlight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 	=   -V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-  Vi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แทนค่าแรงดัน       </a:t>
            </a:r>
            <a:r>
              <a:rPr lang="en-US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Vc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  Vi	 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      Vo     	=   -Vi  -  Vi</a:t>
            </a:r>
          </a:p>
          <a:p>
            <a:pPr marL="1371600" indent="457200"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	=   - 2Vi</a:t>
            </a:r>
          </a:p>
        </p:txBody>
      </p:sp>
      <p:sp>
        <p:nvSpPr>
          <p:cNvPr id="85005" name="สี่เหลี่ยมผืนผ้า 2">
            <a:extLst>
              <a:ext uri="{FF2B5EF4-FFF2-40B4-BE49-F238E27FC236}">
                <a16:creationId xmlns:a16="http://schemas.microsoft.com/office/drawing/2014/main" id="{E6331E89-5245-4C2C-8332-D277EC89A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15" y="5903523"/>
            <a:ext cx="296427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defRPr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altLang="th-TH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เขียนรูปสัญญาณที่</a:t>
            </a:r>
            <a:r>
              <a:rPr lang="th-TH" altLang="th-TH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AC0453-D684-46E1-9064-3BB67B43E8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6E324497-5056-4B09-80C3-8F3BC3B34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59AB961D-C9C3-4033-9C32-0C3EBE041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ตัวแทนหมายเลขสไลด์ 5">
            <a:extLst>
              <a:ext uri="{FF2B5EF4-FFF2-40B4-BE49-F238E27FC236}">
                <a16:creationId xmlns:a16="http://schemas.microsoft.com/office/drawing/2014/main" id="{8BA052F1-6CB7-40C7-B554-C77B079D3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110806-9483-403B-8BC3-DCE5DDE57414}" type="slidenum">
              <a:rPr lang="en-US" altLang="th-TH" sz="28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4758" name="Object 5">
            <a:extLst>
              <a:ext uri="{FF2B5EF4-FFF2-40B4-BE49-F238E27FC236}">
                <a16:creationId xmlns:a16="http://schemas.microsoft.com/office/drawing/2014/main" id="{EF05301F-8161-4E14-B6B7-D2DB7CC3AB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775446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6">
            <a:extLst>
              <a:ext uri="{FF2B5EF4-FFF2-40B4-BE49-F238E27FC236}">
                <a16:creationId xmlns:a16="http://schemas.microsoft.com/office/drawing/2014/main" id="{7203FB7E-1F36-4C70-9B98-FEDD92DD3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58551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0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0" name="Rectangle 7">
            <a:extLst>
              <a:ext uri="{FF2B5EF4-FFF2-40B4-BE49-F238E27FC236}">
                <a16:creationId xmlns:a16="http://schemas.microsoft.com/office/drawing/2014/main" id="{3F1DA50E-0178-48FC-AF9A-06F532D24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74764" name="Rectangle 4">
            <a:extLst>
              <a:ext uri="{FF2B5EF4-FFF2-40B4-BE49-F238E27FC236}">
                <a16:creationId xmlns:a16="http://schemas.microsoft.com/office/drawing/2014/main" id="{965B5E1A-7C9B-4E4A-8B71-012E6A361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917" y="1066954"/>
            <a:ext cx="62792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ตัวอย่าง จงคำนวณหาค่าแรงดันและเขียนรูปสัญญาณทาง</a:t>
            </a:r>
            <a:r>
              <a:rPr lang="th-TH" altLang="th-TH" sz="2800" dirty="0" err="1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dirty="0">
              <a:solidFill>
                <a:srgbClr val="0000FF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4765" name="วัตถุ 2">
            <a:extLst>
              <a:ext uri="{FF2B5EF4-FFF2-40B4-BE49-F238E27FC236}">
                <a16:creationId xmlns:a16="http://schemas.microsoft.com/office/drawing/2014/main" id="{1AC1780C-0D4B-466A-BA33-134733C324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528961"/>
              </p:ext>
            </p:extLst>
          </p:nvPr>
        </p:nvGraphicFramePr>
        <p:xfrm>
          <a:off x="1371600" y="1764893"/>
          <a:ext cx="4800600" cy="237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1" name="Visio" r:id="rId7" imgW="3527587" imgH="1744041" progId="Visio.Drawing.11">
                  <p:embed/>
                </p:oleObj>
              </mc:Choice>
              <mc:Fallback>
                <p:oleObj name="Visio" r:id="rId7" imgW="3527587" imgH="174404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64893"/>
                        <a:ext cx="4800600" cy="2374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6" name="สี่เหลี่ยมผืนผ้า 3">
            <a:extLst>
              <a:ext uri="{FF2B5EF4-FFF2-40B4-BE49-F238E27FC236}">
                <a16:creationId xmlns:a16="http://schemas.microsoft.com/office/drawing/2014/main" id="{0C27A98D-8DA7-4400-98DC-9FA001AF5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611211"/>
            <a:ext cx="8058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</a:t>
            </a:r>
            <a:r>
              <a:rPr lang="th-TH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และ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สัญญาณอินพุต ที่ทำให้ไดโอดถูกไบอัสตรง คือช่วงบวก และกำหนดขั้วแรงดันที่ไดโอด และขั้วแรงดันที่ตกคล่อมคาปาซิเตอร์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1E89DCE7-5252-4310-95A4-E72AAC58FD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BAD2C8EA-E72A-417C-B083-72CB61CAA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FBAE512E-F895-434D-92A4-C296A9CCC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ตัวแทนหมายเลขสไลด์ 5">
            <a:extLst>
              <a:ext uri="{FF2B5EF4-FFF2-40B4-BE49-F238E27FC236}">
                <a16:creationId xmlns:a16="http://schemas.microsoft.com/office/drawing/2014/main" id="{1A7036D7-9180-46B8-8161-08F22A30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24338C-B6B0-4C32-B982-39C962DBF696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th-TH" altLang="th-TH" sz="1400"/>
          </a:p>
        </p:txBody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12F283A1-662B-4DFB-82FA-795AD1DF4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6805" name="Rectangle 4">
            <a:extLst>
              <a:ext uri="{FF2B5EF4-FFF2-40B4-BE49-F238E27FC236}">
                <a16:creationId xmlns:a16="http://schemas.microsoft.com/office/drawing/2014/main" id="{A2489B54-A6AB-4DBB-8DDC-B6E57D0CB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6806" name="Object 5">
            <a:extLst>
              <a:ext uri="{FF2B5EF4-FFF2-40B4-BE49-F238E27FC236}">
                <a16:creationId xmlns:a16="http://schemas.microsoft.com/office/drawing/2014/main" id="{F543B45E-7FCA-4938-89FD-8619019BC1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6">
            <a:extLst>
              <a:ext uri="{FF2B5EF4-FFF2-40B4-BE49-F238E27FC236}">
                <a16:creationId xmlns:a16="http://schemas.microsoft.com/office/drawing/2014/main" id="{813392D5-C077-46CC-AF6F-2206F82DE9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8" name="Rectangle 7">
            <a:extLst>
              <a:ext uri="{FF2B5EF4-FFF2-40B4-BE49-F238E27FC236}">
                <a16:creationId xmlns:a16="http://schemas.microsoft.com/office/drawing/2014/main" id="{56A4B998-A0AC-4079-B574-31F18743C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76809" name="Rectangle 9">
            <a:extLst>
              <a:ext uri="{FF2B5EF4-FFF2-40B4-BE49-F238E27FC236}">
                <a16:creationId xmlns:a16="http://schemas.microsoft.com/office/drawing/2014/main" id="{F0B7D54C-BA25-473E-BBA9-DC1F33E81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6811" name="Rectangle 4">
            <a:extLst>
              <a:ext uri="{FF2B5EF4-FFF2-40B4-BE49-F238E27FC236}">
                <a16:creationId xmlns:a16="http://schemas.microsoft.com/office/drawing/2014/main" id="{226D907E-604E-4E17-8464-A2C139FAD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73250"/>
            <a:ext cx="184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6812" name="วัตถุ 2">
            <a:extLst>
              <a:ext uri="{FF2B5EF4-FFF2-40B4-BE49-F238E27FC236}">
                <a16:creationId xmlns:a16="http://schemas.microsoft.com/office/drawing/2014/main" id="{00A1A178-3786-43C1-B58D-9B25864AE9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995179"/>
              </p:ext>
            </p:extLst>
          </p:nvPr>
        </p:nvGraphicFramePr>
        <p:xfrm>
          <a:off x="1676400" y="1088905"/>
          <a:ext cx="5095715" cy="2519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8" name="Visio" r:id="rId7" imgW="3527587" imgH="1744041" progId="Visio.Drawing.11">
                  <p:embed/>
                </p:oleObj>
              </mc:Choice>
              <mc:Fallback>
                <p:oleObj name="Visio" r:id="rId7" imgW="3527587" imgH="174404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088905"/>
                        <a:ext cx="5095715" cy="25193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3" name="Rectangle 5">
            <a:extLst>
              <a:ext uri="{FF2B5EF4-FFF2-40B4-BE49-F238E27FC236}">
                <a16:creationId xmlns:a16="http://schemas.microsoft.com/office/drawing/2014/main" id="{ED265513-12F3-44AC-BD12-B931616E6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594669"/>
            <a:ext cx="7943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</a:t>
            </a:r>
            <a:r>
              <a:rPr lang="th-TH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 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หาค่าแรงดันที่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และค่าแรงดันที่คาปาซิเตอร์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ตามกฎแรงดันของ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	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0 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		</a:t>
            </a:r>
            <a:r>
              <a:rPr lang="en-US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	Vi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     	</a:t>
            </a:r>
            <a:r>
              <a:rPr lang="en-US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10V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FEFE60-6523-443F-A1DD-8428E29A82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7FE57821-2135-467A-B547-6A04EDB87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1A9CC2D8-E65F-42B9-B47D-B85F4681EB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แทนหมายเลขสไลด์ 5">
            <a:extLst>
              <a:ext uri="{FF2B5EF4-FFF2-40B4-BE49-F238E27FC236}">
                <a16:creationId xmlns:a16="http://schemas.microsoft.com/office/drawing/2014/main" id="{9EA3B402-16E7-40B6-87AB-A68318A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C53781-4CB0-4AE4-90D0-F378C4F31BF1}" type="slidenum">
              <a:rPr lang="en-US" altLang="th-TH" sz="28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1867AE53-8B72-40B8-95E1-07F0E3299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8853" name="Rectangle 4">
            <a:extLst>
              <a:ext uri="{FF2B5EF4-FFF2-40B4-BE49-F238E27FC236}">
                <a16:creationId xmlns:a16="http://schemas.microsoft.com/office/drawing/2014/main" id="{7727A87E-FC95-4397-9DF6-76BDE478E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78854" name="Object 5">
            <a:extLst>
              <a:ext uri="{FF2B5EF4-FFF2-40B4-BE49-F238E27FC236}">
                <a16:creationId xmlns:a16="http://schemas.microsoft.com/office/drawing/2014/main" id="{1BEB5111-21F5-432E-B9AA-AF5BEAF919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717943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6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6">
            <a:extLst>
              <a:ext uri="{FF2B5EF4-FFF2-40B4-BE49-F238E27FC236}">
                <a16:creationId xmlns:a16="http://schemas.microsoft.com/office/drawing/2014/main" id="{908DDC3D-CFF6-4D6B-A4AE-2737EA8906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852159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7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6" name="Rectangle 7">
            <a:extLst>
              <a:ext uri="{FF2B5EF4-FFF2-40B4-BE49-F238E27FC236}">
                <a16:creationId xmlns:a16="http://schemas.microsoft.com/office/drawing/2014/main" id="{B43FA0AB-4649-4CF7-B154-F6CE7EA9A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61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78857" name="Rectangle 8">
            <a:extLst>
              <a:ext uri="{FF2B5EF4-FFF2-40B4-BE49-F238E27FC236}">
                <a16:creationId xmlns:a16="http://schemas.microsoft.com/office/drawing/2014/main" id="{7DD371E9-B4CB-41A5-AEBF-DAD49847E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8859" name="Rectangle 14">
            <a:extLst>
              <a:ext uri="{FF2B5EF4-FFF2-40B4-BE49-F238E27FC236}">
                <a16:creationId xmlns:a16="http://schemas.microsoft.com/office/drawing/2014/main" id="{A9CCB1C4-61A2-4F52-892B-85804FD34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8860" name="Rectangle 4">
            <a:extLst>
              <a:ext uri="{FF2B5EF4-FFF2-40B4-BE49-F238E27FC236}">
                <a16:creationId xmlns:a16="http://schemas.microsoft.com/office/drawing/2014/main" id="{5DC9FDCA-0DB1-4CFD-965D-BF0D5BBAA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05683"/>
            <a:ext cx="64043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altLang="th-TH" sz="28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พิจารณาไดโอดถูกไบอัสกลับ สัญญาณอินพุตคือช่วงลบ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8861" name="วัตถุ 2">
            <a:extLst>
              <a:ext uri="{FF2B5EF4-FFF2-40B4-BE49-F238E27FC236}">
                <a16:creationId xmlns:a16="http://schemas.microsoft.com/office/drawing/2014/main" id="{8B3F83B0-979B-4EA3-AD43-004492E1BB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456263"/>
              </p:ext>
            </p:extLst>
          </p:nvPr>
        </p:nvGraphicFramePr>
        <p:xfrm>
          <a:off x="1369831" y="1582736"/>
          <a:ext cx="5292725" cy="2617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8" name="Visio" r:id="rId7" imgW="3527587" imgH="1744041" progId="Visio.Drawing.11">
                  <p:embed/>
                </p:oleObj>
              </mc:Choice>
              <mc:Fallback>
                <p:oleObj name="Visio" r:id="rId7" imgW="3527587" imgH="1744041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9831" y="1582736"/>
                        <a:ext cx="5292725" cy="26175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2" name="Rectangle 5">
            <a:extLst>
              <a:ext uri="{FF2B5EF4-FFF2-40B4-BE49-F238E27FC236}">
                <a16:creationId xmlns:a16="http://schemas.microsoft.com/office/drawing/2014/main" id="{3091D71E-113F-4EA2-9955-4ED29A997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4138146"/>
            <a:ext cx="32127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	-V</a:t>
            </a:r>
            <a:r>
              <a:rPr lang="en-US" altLang="th-TH" sz="2800" baseline="-300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-  V</a:t>
            </a:r>
            <a:r>
              <a:rPr lang="en-US" altLang="th-TH" sz="2800" baseline="-300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      </a:t>
            </a:r>
            <a:r>
              <a:rPr lang="en-US" altLang="th-TH" sz="280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402DD9C-B5AF-4A24-AF4C-6185054FE9F0}"/>
              </a:ext>
            </a:extLst>
          </p:cNvPr>
          <p:cNvSpPr/>
          <p:nvPr/>
        </p:nvSpPr>
        <p:spPr>
          <a:xfrm>
            <a:off x="679450" y="4549775"/>
            <a:ext cx="52927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1" hangingPunct="1">
              <a:spcAft>
                <a:spcPts val="0"/>
              </a:spcAft>
              <a:defRPr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แทนค่าแรงดัน </a:t>
            </a:r>
            <a:r>
              <a:rPr lang="en-US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Vc</a:t>
            </a:r>
            <a:endParaRPr lang="en-US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1371600" indent="457200" eaLnBrk="1" hangingPunct="1">
              <a:spcAft>
                <a:spcPts val="0"/>
              </a:spcAft>
              <a:defRPr/>
            </a:pPr>
            <a:r>
              <a:rPr lang="en-US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baseline="-25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10V</a:t>
            </a:r>
          </a:p>
          <a:p>
            <a:pPr marL="1828800" indent="-28575"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	-10V - 10V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	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	=  	-20V  </a:t>
            </a: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C91D4DCB-07B4-4126-A206-F4ED43AE80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E8105FA6-2CFC-433A-B5A2-C68A49FD6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Picture 15">
              <a:extLst>
                <a:ext uri="{FF2B5EF4-FFF2-40B4-BE49-F238E27FC236}">
                  <a16:creationId xmlns:a16="http://schemas.microsoft.com/office/drawing/2014/main" id="{CA999D9A-17B6-44D9-B3A2-D432561C47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ตัวแทนหมายเลขสไลด์ 5">
            <a:extLst>
              <a:ext uri="{FF2B5EF4-FFF2-40B4-BE49-F238E27FC236}">
                <a16:creationId xmlns:a16="http://schemas.microsoft.com/office/drawing/2014/main" id="{12CB67E8-DC4E-4E99-A7CA-A145EF669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9BD318-5CD7-4B4C-8745-BEF4E9061989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th-TH" altLang="th-TH" sz="1400"/>
          </a:p>
        </p:txBody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1FC8D97-0888-4066-A71A-EE5527DEF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0901" name="Rectangle 4">
            <a:extLst>
              <a:ext uri="{FF2B5EF4-FFF2-40B4-BE49-F238E27FC236}">
                <a16:creationId xmlns:a16="http://schemas.microsoft.com/office/drawing/2014/main" id="{9E9D98E5-7407-4DF1-ADA4-BC64EB77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0902" name="Object 5">
            <a:extLst>
              <a:ext uri="{FF2B5EF4-FFF2-40B4-BE49-F238E27FC236}">
                <a16:creationId xmlns:a16="http://schemas.microsoft.com/office/drawing/2014/main" id="{B32EC237-E6DF-4A7C-A85E-34C95112F5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5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6">
            <a:extLst>
              <a:ext uri="{FF2B5EF4-FFF2-40B4-BE49-F238E27FC236}">
                <a16:creationId xmlns:a16="http://schemas.microsoft.com/office/drawing/2014/main" id="{84C07D43-A56C-4560-8F9D-F9161991C6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54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4" name="Rectangle 7">
            <a:extLst>
              <a:ext uri="{FF2B5EF4-FFF2-40B4-BE49-F238E27FC236}">
                <a16:creationId xmlns:a16="http://schemas.microsoft.com/office/drawing/2014/main" id="{B3BB683D-56ED-4518-841C-87C6A6D06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80905" name="Rectangle 8">
            <a:extLst>
              <a:ext uri="{FF2B5EF4-FFF2-40B4-BE49-F238E27FC236}">
                <a16:creationId xmlns:a16="http://schemas.microsoft.com/office/drawing/2014/main" id="{FD82B808-4A16-49C4-9643-3005F06A9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0906" name="Rectangle 9">
            <a:extLst>
              <a:ext uri="{FF2B5EF4-FFF2-40B4-BE49-F238E27FC236}">
                <a16:creationId xmlns:a16="http://schemas.microsoft.com/office/drawing/2014/main" id="{CD2DF610-E2DD-44F4-9D1D-7CFB34024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0907" name="Rectangle 14">
            <a:extLst>
              <a:ext uri="{FF2B5EF4-FFF2-40B4-BE49-F238E27FC236}">
                <a16:creationId xmlns:a16="http://schemas.microsoft.com/office/drawing/2014/main" id="{2A0A6328-59B5-42D4-A3A5-CC5DECBA0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0908" name="Rectangle 2">
            <a:extLst>
              <a:ext uri="{FF2B5EF4-FFF2-40B4-BE49-F238E27FC236}">
                <a16:creationId xmlns:a16="http://schemas.microsoft.com/office/drawing/2014/main" id="{4BC71869-2441-4545-A1BA-338DAC00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91121"/>
            <a:ext cx="29642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sz="2800" dirty="0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เขียนรูปสัญญาณที่</a:t>
            </a:r>
            <a:r>
              <a:rPr lang="th-TH" altLang="th-TH" sz="2800" dirty="0" err="1">
                <a:solidFill>
                  <a:srgbClr val="0000FF"/>
                </a:solidFill>
                <a:highlight>
                  <a:srgbClr val="FFFFCC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dirty="0">
              <a:solidFill>
                <a:srgbClr val="0000FF"/>
              </a:solidFill>
              <a:highlight>
                <a:srgbClr val="FFFFCC"/>
              </a:highlight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0909" name="วัตถุ 6">
            <a:extLst>
              <a:ext uri="{FF2B5EF4-FFF2-40B4-BE49-F238E27FC236}">
                <a16:creationId xmlns:a16="http://schemas.microsoft.com/office/drawing/2014/main" id="{FA6A8608-354E-42EA-9DB5-F9D37BB69D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875347"/>
              </p:ext>
            </p:extLst>
          </p:nvPr>
        </p:nvGraphicFramePr>
        <p:xfrm>
          <a:off x="1371600" y="1698625"/>
          <a:ext cx="5486400" cy="4118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55" name="Visio" r:id="rId7" imgW="2943705" imgH="2207247" progId="Visio.Drawing.11">
                  <p:embed/>
                </p:oleObj>
              </mc:Choice>
              <mc:Fallback>
                <p:oleObj name="Visio" r:id="rId7" imgW="2943705" imgH="2207247" progId="Visio.Drawing.11">
                  <p:embed/>
                  <p:pic>
                    <p:nvPicPr>
                      <p:cNvPr id="0" name="วัตถุ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98625"/>
                        <a:ext cx="5486400" cy="41188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0" name="Rectangle 3">
            <a:extLst>
              <a:ext uri="{FF2B5EF4-FFF2-40B4-BE49-F238E27FC236}">
                <a16:creationId xmlns:a16="http://schemas.microsoft.com/office/drawing/2014/main" id="{36F89876-EB68-4C88-A234-4EF478B3C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59313"/>
            <a:ext cx="184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D80BD052-A8CA-4B69-A401-C1F5B6741C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5C4ED2B2-39AD-4FB8-B59E-31BDCC355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A339F752-689F-45EF-8B58-D2B22D83B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ตัวแทนหมายเลขสไลด์ 5">
            <a:extLst>
              <a:ext uri="{FF2B5EF4-FFF2-40B4-BE49-F238E27FC236}">
                <a16:creationId xmlns:a16="http://schemas.microsoft.com/office/drawing/2014/main" id="{460FB3F0-4ACB-4CA5-8C4D-C2523D170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9BA583-C5D7-4405-BC47-F4B4DABA18FE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th-TH" altLang="th-TH" sz="1400"/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8EFD5AC-0EDC-4D06-9BD0-B7667D395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4997" name="Rectangle 4">
            <a:extLst>
              <a:ext uri="{FF2B5EF4-FFF2-40B4-BE49-F238E27FC236}">
                <a16:creationId xmlns:a16="http://schemas.microsoft.com/office/drawing/2014/main" id="{26859C6B-F0F7-48D7-9519-DBAB24CBB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4998" name="Object 5">
            <a:extLst>
              <a:ext uri="{FF2B5EF4-FFF2-40B4-BE49-F238E27FC236}">
                <a16:creationId xmlns:a16="http://schemas.microsoft.com/office/drawing/2014/main" id="{1B6A7616-5A2F-4298-9F5A-56EC894835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9" name="Object 6">
            <a:extLst>
              <a:ext uri="{FF2B5EF4-FFF2-40B4-BE49-F238E27FC236}">
                <a16:creationId xmlns:a16="http://schemas.microsoft.com/office/drawing/2014/main" id="{1CFA0EF4-2370-42F0-82EC-6CD15B1F5B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4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0" name="Rectangle 7">
            <a:extLst>
              <a:ext uri="{FF2B5EF4-FFF2-40B4-BE49-F238E27FC236}">
                <a16:creationId xmlns:a16="http://schemas.microsoft.com/office/drawing/2014/main" id="{92B98A72-0446-4FCF-AEFC-EDF85BABB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85001" name="Rectangle 8">
            <a:extLst>
              <a:ext uri="{FF2B5EF4-FFF2-40B4-BE49-F238E27FC236}">
                <a16:creationId xmlns:a16="http://schemas.microsoft.com/office/drawing/2014/main" id="{40405C6B-F62C-4148-9821-E66086A7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5002" name="Rectangle 9">
            <a:extLst>
              <a:ext uri="{FF2B5EF4-FFF2-40B4-BE49-F238E27FC236}">
                <a16:creationId xmlns:a16="http://schemas.microsoft.com/office/drawing/2014/main" id="{E8FC64E4-E8C4-4CD0-9D41-66C9DBF47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5003" name="Rectangle 14">
            <a:extLst>
              <a:ext uri="{FF2B5EF4-FFF2-40B4-BE49-F238E27FC236}">
                <a16:creationId xmlns:a16="http://schemas.microsoft.com/office/drawing/2014/main" id="{A45900B5-6D34-4950-ACDE-45585DC1E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5004" name="Rectangle 3">
            <a:extLst>
              <a:ext uri="{FF2B5EF4-FFF2-40B4-BE49-F238E27FC236}">
                <a16:creationId xmlns:a16="http://schemas.microsoft.com/office/drawing/2014/main" id="{421572E3-A14B-4354-9BCE-E6B01F780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59313"/>
            <a:ext cx="184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5005" name="Rectangle 4">
            <a:extLst>
              <a:ext uri="{FF2B5EF4-FFF2-40B4-BE49-F238E27FC236}">
                <a16:creationId xmlns:a16="http://schemas.microsoft.com/office/drawing/2014/main" id="{07AE3DF1-4F89-47BA-A589-68EF17A35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1209067"/>
            <a:ext cx="73564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ตัวอย่าง จากวงจรสมมติให้ใช้ไดโอดชนิดซิลิกอน จงคำนวณหาค่าแรงดัน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และเขียนรูปสัญญาณทาง</a:t>
            </a:r>
            <a:r>
              <a:rPr lang="th-TH" altLang="th-TH" sz="2800" dirty="0" err="1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dirty="0">
              <a:solidFill>
                <a:srgbClr val="0000FF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5006" name="วัตถุ 2">
            <a:extLst>
              <a:ext uri="{FF2B5EF4-FFF2-40B4-BE49-F238E27FC236}">
                <a16:creationId xmlns:a16="http://schemas.microsoft.com/office/drawing/2014/main" id="{810DB447-B7D0-41D0-9EB4-8C3EB066FF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265850"/>
              </p:ext>
            </p:extLst>
          </p:nvPr>
        </p:nvGraphicFramePr>
        <p:xfrm>
          <a:off x="-250825" y="1916738"/>
          <a:ext cx="5257800" cy="2372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5" name="Visio" r:id="rId7" imgW="3419611" imgH="1545910" progId="Visio.Drawing.11">
                  <p:embed/>
                </p:oleObj>
              </mc:Choice>
              <mc:Fallback>
                <p:oleObj name="Visio" r:id="rId7" imgW="3419611" imgH="1545910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0825" y="1916738"/>
                        <a:ext cx="5257800" cy="2372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3">
            <a:extLst>
              <a:ext uri="{FF2B5EF4-FFF2-40B4-BE49-F238E27FC236}">
                <a16:creationId xmlns:a16="http://schemas.microsoft.com/office/drawing/2014/main" id="{87ADD5FF-7C8E-48F1-90AE-5DF9292552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957BC41F-3800-4175-A8E5-3157A5F0B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6E946950-50C0-415F-BC19-A73BFAA1AB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4">
            <a:extLst>
              <a:ext uri="{FF2B5EF4-FFF2-40B4-BE49-F238E27FC236}">
                <a16:creationId xmlns:a16="http://schemas.microsoft.com/office/drawing/2014/main" id="{D2AA1438-AD3D-40B2-B77D-8A8EDCC54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18608"/>
            <a:ext cx="414408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และ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สัญญาณอินพุต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ที่ทำให้ไดโอดถูกไบอัสตรง </a:t>
            </a:r>
            <a:r>
              <a:rPr lang="th-TH" altLang="th-TH" sz="2800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คือช่วงลบ</a:t>
            </a:r>
            <a:endParaRPr lang="en-US" altLang="th-TH" sz="2800" dirty="0">
              <a:solidFill>
                <a:srgbClr val="FF0000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0" name="วัตถุ 2">
            <a:extLst>
              <a:ext uri="{FF2B5EF4-FFF2-40B4-BE49-F238E27FC236}">
                <a16:creationId xmlns:a16="http://schemas.microsoft.com/office/drawing/2014/main" id="{E02E628A-56F5-4ED2-949A-6DA50A8F0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688918"/>
              </p:ext>
            </p:extLst>
          </p:nvPr>
        </p:nvGraphicFramePr>
        <p:xfrm>
          <a:off x="4333875" y="4139103"/>
          <a:ext cx="4810125" cy="2273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6" name="Visio" r:id="rId10" imgW="3581036" imgH="1686545" progId="Visio.Drawing.11">
                  <p:embed/>
                </p:oleObj>
              </mc:Choice>
              <mc:Fallback>
                <p:oleObj name="Visio" r:id="rId10" imgW="3581036" imgH="1686545" progId="Visio.Drawing.11">
                  <p:embed/>
                  <p:pic>
                    <p:nvPicPr>
                      <p:cNvPr id="87054" name="วัตถุ 2">
                        <a:extLst>
                          <a:ext uri="{FF2B5EF4-FFF2-40B4-BE49-F238E27FC236}">
                            <a16:creationId xmlns:a16="http://schemas.microsoft.com/office/drawing/2014/main" id="{2AC50871-DB25-4A1C-85A7-C5C0447938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75" y="4139103"/>
                        <a:ext cx="4810125" cy="2273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ตัวแทนหมายเลขสไลด์ 5">
            <a:extLst>
              <a:ext uri="{FF2B5EF4-FFF2-40B4-BE49-F238E27FC236}">
                <a16:creationId xmlns:a16="http://schemas.microsoft.com/office/drawing/2014/main" id="{35066B86-556C-47B3-93F4-DDA51655A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55BBD-7379-4D8B-BAF2-A03DFA15E4DB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th-TH" altLang="th-TH" sz="1400"/>
          </a:p>
        </p:txBody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821BD05E-BD29-4A40-BB41-5B091FD4D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9093" name="Rectangle 4">
            <a:extLst>
              <a:ext uri="{FF2B5EF4-FFF2-40B4-BE49-F238E27FC236}">
                <a16:creationId xmlns:a16="http://schemas.microsoft.com/office/drawing/2014/main" id="{EB34E0D0-AFDF-4B1C-8502-FEBEE8F6C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9094" name="Object 5">
            <a:extLst>
              <a:ext uri="{FF2B5EF4-FFF2-40B4-BE49-F238E27FC236}">
                <a16:creationId xmlns:a16="http://schemas.microsoft.com/office/drawing/2014/main" id="{E1BDF4E5-4D6E-429D-868D-0BCD5AC626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5" name="Object 6">
            <a:extLst>
              <a:ext uri="{FF2B5EF4-FFF2-40B4-BE49-F238E27FC236}">
                <a16:creationId xmlns:a16="http://schemas.microsoft.com/office/drawing/2014/main" id="{6591E457-93A2-42FD-9E6E-795B59D0C4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6" name="Rectangle 7">
            <a:extLst>
              <a:ext uri="{FF2B5EF4-FFF2-40B4-BE49-F238E27FC236}">
                <a16:creationId xmlns:a16="http://schemas.microsoft.com/office/drawing/2014/main" id="{77C99A26-ACAE-4A60-8CC3-8D9499D0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89097" name="Rectangle 8">
            <a:extLst>
              <a:ext uri="{FF2B5EF4-FFF2-40B4-BE49-F238E27FC236}">
                <a16:creationId xmlns:a16="http://schemas.microsoft.com/office/drawing/2014/main" id="{43F3F305-9FFD-4ADF-88F4-03C5E9B42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9098" name="Rectangle 9">
            <a:extLst>
              <a:ext uri="{FF2B5EF4-FFF2-40B4-BE49-F238E27FC236}">
                <a16:creationId xmlns:a16="http://schemas.microsoft.com/office/drawing/2014/main" id="{1B1F26D7-C145-4D4A-B97E-F94F31AD1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9099" name="Rectangle 14">
            <a:extLst>
              <a:ext uri="{FF2B5EF4-FFF2-40B4-BE49-F238E27FC236}">
                <a16:creationId xmlns:a16="http://schemas.microsoft.com/office/drawing/2014/main" id="{0923ABCE-ED88-4C46-8D36-146CE77E7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9100" name="Rectangle 3">
            <a:extLst>
              <a:ext uri="{FF2B5EF4-FFF2-40B4-BE49-F238E27FC236}">
                <a16:creationId xmlns:a16="http://schemas.microsoft.com/office/drawing/2014/main" id="{B9E9F4AF-BC85-465A-8795-83F4D3BB2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59313"/>
            <a:ext cx="184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6544A42-4BAF-4CA7-919C-A42AF9690E6B}"/>
              </a:ext>
            </a:extLst>
          </p:cNvPr>
          <p:cNvSpPr/>
          <p:nvPr/>
        </p:nvSpPr>
        <p:spPr>
          <a:xfrm>
            <a:off x="184150" y="1436668"/>
            <a:ext cx="880745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  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หาค่าแรงดันที่</a:t>
            </a:r>
            <a:r>
              <a:rPr 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และค่าแรงดันที่คาปาซิเตอร์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(V</a:t>
            </a:r>
            <a:r>
              <a:rPr lang="en-US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ตามกฎแรงดันของ</a:t>
            </a:r>
            <a:r>
              <a:rPr 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endParaRPr lang="th-TH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endParaRPr lang="en-US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sz="3200" b="1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  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= </a:t>
            </a:r>
            <a:r>
              <a:rPr lang="en-US" sz="3200" b="1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-0.7V +  5V     </a:t>
            </a:r>
          </a:p>
          <a:p>
            <a:pPr marL="1371600" indent="457200" eaLnBrk="1" hangingPunct="1">
              <a:spcAft>
                <a:spcPts val="0"/>
              </a:spcAft>
              <a:defRPr/>
            </a:pP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sz="3200" b="1" baseline="-25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4.3 V</a:t>
            </a:r>
          </a:p>
          <a:p>
            <a:pPr marL="1371600" indent="457200" eaLnBrk="1" hangingPunct="1">
              <a:spcAft>
                <a:spcPts val="0"/>
              </a:spcAft>
              <a:defRPr/>
            </a:pPr>
            <a:endParaRPr lang="en-US" sz="3200" b="1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	</a:t>
            </a:r>
            <a:r>
              <a:rPr lang="en-US" sz="3200" b="1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sz="3200" b="1" baseline="-25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-0.7 + 5 V + 20V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  </a:t>
            </a:r>
            <a:r>
              <a:rPr lang="en-US" sz="3200" b="1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sz="3200" b="1" baseline="-25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sz="32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 	24.3  V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C0E447E2-6698-4AD9-A360-A831DAD07E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E7257F70-C3E0-4BD9-B470-A516B1748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627D535A-C2F3-4C27-8C6F-266EF4C3F9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ตัวแทนหมายเลขสไลด์ 5">
            <a:extLst>
              <a:ext uri="{FF2B5EF4-FFF2-40B4-BE49-F238E27FC236}">
                <a16:creationId xmlns:a16="http://schemas.microsoft.com/office/drawing/2014/main" id="{50769AEE-C273-45EE-ABE7-200E26E29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896093-2F69-4527-9A63-267BE2EC8375}" type="slidenum">
              <a:rPr lang="en-US" altLang="th-TH" sz="28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th-TH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D418888A-9D3E-4B46-82FD-D5C69EDBD79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4069"/>
            <a:ext cx="7772400" cy="515938"/>
          </a:xfrm>
          <a:solidFill>
            <a:srgbClr val="FFFF00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th-TH" alt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วงจรยกระดับสัญญาณ (</a:t>
            </a:r>
            <a:r>
              <a:rPr lang="en-US" alt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CLAMPER    CIRCUIT)</a:t>
            </a:r>
            <a:endParaRPr lang="th-TH" altLang="th-TH" sz="3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6B6290E6-0E84-4334-BCAD-2DDB61D7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1141" name="Rectangle 4">
            <a:extLst>
              <a:ext uri="{FF2B5EF4-FFF2-40B4-BE49-F238E27FC236}">
                <a16:creationId xmlns:a16="http://schemas.microsoft.com/office/drawing/2014/main" id="{A4F002EB-13A1-44F4-88A2-11E37F99E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91142" name="Object 5">
            <a:extLst>
              <a:ext uri="{FF2B5EF4-FFF2-40B4-BE49-F238E27FC236}">
                <a16:creationId xmlns:a16="http://schemas.microsoft.com/office/drawing/2014/main" id="{860CE4E8-1214-446F-8FF8-ECA02452CD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620409"/>
              </p:ext>
            </p:extLst>
          </p:nvPr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3" name="Object 6">
            <a:extLst>
              <a:ext uri="{FF2B5EF4-FFF2-40B4-BE49-F238E27FC236}">
                <a16:creationId xmlns:a16="http://schemas.microsoft.com/office/drawing/2014/main" id="{415265A9-FC26-490B-8ED9-9E0947186D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850708"/>
              </p:ext>
            </p:extLst>
          </p:nvPr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4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4" name="Rectangle 7">
            <a:extLst>
              <a:ext uri="{FF2B5EF4-FFF2-40B4-BE49-F238E27FC236}">
                <a16:creationId xmlns:a16="http://schemas.microsoft.com/office/drawing/2014/main" id="{12C3EB74-8C29-4FCB-9CFF-70BA7EC06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088265"/>
            <a:ext cx="2439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91145" name="Rectangle 8">
            <a:extLst>
              <a:ext uri="{FF2B5EF4-FFF2-40B4-BE49-F238E27FC236}">
                <a16:creationId xmlns:a16="http://schemas.microsoft.com/office/drawing/2014/main" id="{4ACC5613-F052-4AAA-BD31-80252BE74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1146" name="Rectangle 9">
            <a:extLst>
              <a:ext uri="{FF2B5EF4-FFF2-40B4-BE49-F238E27FC236}">
                <a16:creationId xmlns:a16="http://schemas.microsoft.com/office/drawing/2014/main" id="{54F19DC5-2104-4937-8B9D-3D68D189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1147" name="Rectangle 3">
            <a:extLst>
              <a:ext uri="{FF2B5EF4-FFF2-40B4-BE49-F238E27FC236}">
                <a16:creationId xmlns:a16="http://schemas.microsoft.com/office/drawing/2014/main" id="{EE2B375C-EF16-4B74-85DF-F0855DFDA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1553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1148" name="Rectangle 4">
            <a:extLst>
              <a:ext uri="{FF2B5EF4-FFF2-40B4-BE49-F238E27FC236}">
                <a16:creationId xmlns:a16="http://schemas.microsoft.com/office/drawing/2014/main" id="{A1B5A65C-A3AB-4271-87C3-A43AC3D14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88209"/>
            <a:ext cx="698781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ขั้นตอนที่ </a:t>
            </a:r>
            <a:r>
              <a:rPr lang="en-US" altLang="th-TH" sz="2800" dirty="0">
                <a:solidFill>
                  <a:srgbClr val="FF0000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 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พิจารณาไดโอดถูกไบอัสกลับ สัญญาณอินพุตคือช่วงบวก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1149" name="วัตถุ 2">
            <a:extLst>
              <a:ext uri="{FF2B5EF4-FFF2-40B4-BE49-F238E27FC236}">
                <a16:creationId xmlns:a16="http://schemas.microsoft.com/office/drawing/2014/main" id="{37232F3F-87BD-4557-8CA0-36C6ECED0A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68028"/>
              </p:ext>
            </p:extLst>
          </p:nvPr>
        </p:nvGraphicFramePr>
        <p:xfrm>
          <a:off x="1746250" y="1528763"/>
          <a:ext cx="5340350" cy="2525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5" name="Visio" r:id="rId7" imgW="3581036" imgH="1686545" progId="Visio.Drawing.11">
                  <p:embed/>
                </p:oleObj>
              </mc:Choice>
              <mc:Fallback>
                <p:oleObj name="Visio" r:id="rId7" imgW="3581036" imgH="1686545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1528763"/>
                        <a:ext cx="5340350" cy="25252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50" name="Rectangle 5">
            <a:extLst>
              <a:ext uri="{FF2B5EF4-FFF2-40B4-BE49-F238E27FC236}">
                <a16:creationId xmlns:a16="http://schemas.microsoft.com/office/drawing/2014/main" id="{9FEF60E2-B04D-4142-BFD0-CDB05FB0E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4568" y="3675759"/>
            <a:ext cx="67056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หาค่าแรงดันที่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ตามกฎแรงดันของ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ชอฟฟ์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	=  	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+  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I      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แทนค่าแรงดัน </a:t>
            </a:r>
            <a:r>
              <a:rPr lang="en-US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Vc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</a:t>
            </a:r>
            <a:r>
              <a:rPr lang="en-US" altLang="th-TH" sz="28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30000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24.3V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	=  	24.3V + 20V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            V</a:t>
            </a:r>
            <a:r>
              <a:rPr lang="en-US" altLang="th-TH" sz="2800" baseline="-300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28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      =  	44.3 V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ตัวแทนหมายเลขสไลด์ 5">
            <a:extLst>
              <a:ext uri="{FF2B5EF4-FFF2-40B4-BE49-F238E27FC236}">
                <a16:creationId xmlns:a16="http://schemas.microsoft.com/office/drawing/2014/main" id="{6E9471BA-89CB-49F7-B458-8CE78F41B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685727-AA9D-497E-8C26-1B6A706D9B3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th-TH" altLang="th-TH" sz="1400"/>
          </a:p>
        </p:txBody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A899D902-1CB5-4F45-A284-2843065CC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3189" name="Rectangle 4">
            <a:extLst>
              <a:ext uri="{FF2B5EF4-FFF2-40B4-BE49-F238E27FC236}">
                <a16:creationId xmlns:a16="http://schemas.microsoft.com/office/drawing/2014/main" id="{E362978D-C1DC-4C64-B0BC-3254F9629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93190" name="Object 5">
            <a:extLst>
              <a:ext uri="{FF2B5EF4-FFF2-40B4-BE49-F238E27FC236}">
                <a16:creationId xmlns:a16="http://schemas.microsoft.com/office/drawing/2014/main" id="{EDF5E50A-3F0E-4096-B817-C21D581C4F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1" name="Object 6">
            <a:extLst>
              <a:ext uri="{FF2B5EF4-FFF2-40B4-BE49-F238E27FC236}">
                <a16:creationId xmlns:a16="http://schemas.microsoft.com/office/drawing/2014/main" id="{954DABEB-BC99-4F79-A065-F6FF52FE27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2" name="Rectangle 7">
            <a:extLst>
              <a:ext uri="{FF2B5EF4-FFF2-40B4-BE49-F238E27FC236}">
                <a16:creationId xmlns:a16="http://schemas.microsoft.com/office/drawing/2014/main" id="{0EE27497-E859-4F74-A33F-8DCD4CC8C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93193" name="Rectangle 9">
            <a:extLst>
              <a:ext uri="{FF2B5EF4-FFF2-40B4-BE49-F238E27FC236}">
                <a16:creationId xmlns:a16="http://schemas.microsoft.com/office/drawing/2014/main" id="{69A215E7-5A8D-437D-B244-B55645FD4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3194" name="Rectangle 14">
            <a:extLst>
              <a:ext uri="{FF2B5EF4-FFF2-40B4-BE49-F238E27FC236}">
                <a16:creationId xmlns:a16="http://schemas.microsoft.com/office/drawing/2014/main" id="{96FA0340-2799-4842-AC21-E6A53ACF3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3195" name="Rectangle 3">
            <a:extLst>
              <a:ext uri="{FF2B5EF4-FFF2-40B4-BE49-F238E27FC236}">
                <a16:creationId xmlns:a16="http://schemas.microsoft.com/office/drawing/2014/main" id="{3371DBF5-1770-4A76-85BD-721DB6F1E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59313"/>
            <a:ext cx="184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3196" name="Rectangle 4">
            <a:extLst>
              <a:ext uri="{FF2B5EF4-FFF2-40B4-BE49-F238E27FC236}">
                <a16:creationId xmlns:a16="http://schemas.microsoft.com/office/drawing/2014/main" id="{0ABF708C-FD0A-4536-A331-B1B24AEDD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32195"/>
            <a:ext cx="28873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5.</a:t>
            </a:r>
            <a:r>
              <a:rPr lang="th-TH" altLang="th-TH" sz="2800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เขียนรูปสัญญาณที่</a:t>
            </a:r>
            <a:r>
              <a:rPr lang="th-TH" altLang="th-TH" sz="2800" dirty="0" err="1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เอาท์พุต</a:t>
            </a:r>
            <a:endParaRPr lang="en-US" altLang="th-TH" sz="2800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3197" name="วัตถุ 2">
            <a:extLst>
              <a:ext uri="{FF2B5EF4-FFF2-40B4-BE49-F238E27FC236}">
                <a16:creationId xmlns:a16="http://schemas.microsoft.com/office/drawing/2014/main" id="{A3E79E76-6FCD-47AB-8133-53729466C0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686605"/>
              </p:ext>
            </p:extLst>
          </p:nvPr>
        </p:nvGraphicFramePr>
        <p:xfrm>
          <a:off x="1698625" y="1732801"/>
          <a:ext cx="5257800" cy="4611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2" name="Visio" r:id="rId7" imgW="2787139" imgH="2444249" progId="Visio.Drawing.11">
                  <p:embed/>
                </p:oleObj>
              </mc:Choice>
              <mc:Fallback>
                <p:oleObj name="Visio" r:id="rId7" imgW="2787139" imgH="2444249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1732801"/>
                        <a:ext cx="5257800" cy="46115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3">
            <a:extLst>
              <a:ext uri="{FF2B5EF4-FFF2-40B4-BE49-F238E27FC236}">
                <a16:creationId xmlns:a16="http://schemas.microsoft.com/office/drawing/2014/main" id="{CFAB2831-8C69-4826-A6C1-E0385DA183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44062E22-AD71-4CF5-B116-853ACB702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Clamper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A082C681-593A-4A81-A926-B0C783C06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ตัวแทนหมายเลขสไลด์ 5">
            <a:extLst>
              <a:ext uri="{FF2B5EF4-FFF2-40B4-BE49-F238E27FC236}">
                <a16:creationId xmlns:a16="http://schemas.microsoft.com/office/drawing/2014/main" id="{820AFE06-84A2-4ACB-B932-E39D123AC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9B824C7-609B-4AF4-9A13-81C930425A19}" type="slidenum">
              <a:rPr lang="en-US" altLang="th-TH" sz="1400" smtClean="0"/>
              <a:pPr/>
              <a:t>56</a:t>
            </a:fld>
            <a:endParaRPr lang="th-TH" altLang="th-TH" sz="1400"/>
          </a:p>
        </p:txBody>
      </p:sp>
      <p:graphicFrame>
        <p:nvGraphicFramePr>
          <p:cNvPr id="95238" name="Object 6">
            <a:extLst>
              <a:ext uri="{FF2B5EF4-FFF2-40B4-BE49-F238E27FC236}">
                <a16:creationId xmlns:a16="http://schemas.microsoft.com/office/drawing/2014/main" id="{255776B9-E491-40B6-8FF0-64AE78BBB6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9" name="Rectangle 7">
            <a:extLst>
              <a:ext uri="{FF2B5EF4-FFF2-40B4-BE49-F238E27FC236}">
                <a16:creationId xmlns:a16="http://schemas.microsoft.com/office/drawing/2014/main" id="{4FFA4DF4-37F8-4EFE-8B67-0B491F3C9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95241" name="Rectangle 9">
            <a:extLst>
              <a:ext uri="{FF2B5EF4-FFF2-40B4-BE49-F238E27FC236}">
                <a16:creationId xmlns:a16="http://schemas.microsoft.com/office/drawing/2014/main" id="{D39BC7B7-779F-4135-8041-30D9A9E96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aphicFrame>
        <p:nvGraphicFramePr>
          <p:cNvPr id="95244" name="Object 13">
            <a:extLst>
              <a:ext uri="{FF2B5EF4-FFF2-40B4-BE49-F238E27FC236}">
                <a16:creationId xmlns:a16="http://schemas.microsoft.com/office/drawing/2014/main" id="{13666071-5701-494F-A7E1-6B6959222F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371038"/>
              </p:ext>
            </p:extLst>
          </p:nvPr>
        </p:nvGraphicFramePr>
        <p:xfrm>
          <a:off x="1142999" y="2343150"/>
          <a:ext cx="6858000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5" name="Visio" r:id="rId6" imgW="3042774" imgH="1258430" progId="Visio.Drawing.11">
                  <p:embed/>
                </p:oleObj>
              </mc:Choice>
              <mc:Fallback>
                <p:oleObj name="Visio" r:id="rId6" imgW="3042774" imgH="1258430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99" y="2343150"/>
                        <a:ext cx="6858000" cy="283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5" name="Rectangle 15">
            <a:extLst>
              <a:ext uri="{FF2B5EF4-FFF2-40B4-BE49-F238E27FC236}">
                <a16:creationId xmlns:a16="http://schemas.microsoft.com/office/drawing/2014/main" id="{692B063C-8EA5-4BBC-83E3-A8ECA3940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38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D27874C0-1A31-4C44-9461-D0BDF32221AC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FE612A46-43C8-42E0-8917-ECF02CDC4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ED6B7DE6-BF98-4CBD-B981-83FE607515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8985CB0-C605-4257-8E46-D9838F26681D}"/>
              </a:ext>
            </a:extLst>
          </p:cNvPr>
          <p:cNvSpPr/>
          <p:nvPr/>
        </p:nvSpPr>
        <p:spPr>
          <a:xfrm>
            <a:off x="685800" y="1236393"/>
            <a:ext cx="3676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30000"/>
              </a:spcBef>
              <a:defRPr/>
            </a:pP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วงจรทวีแรงดัน 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 แบบครึ่งคลื่น</a:t>
            </a:r>
            <a:endParaRPr lang="en-US" altLang="th-TH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ตัวแทนหมายเลขสไลด์ 5">
            <a:extLst>
              <a:ext uri="{FF2B5EF4-FFF2-40B4-BE49-F238E27FC236}">
                <a16:creationId xmlns:a16="http://schemas.microsoft.com/office/drawing/2014/main" id="{C8133F34-0829-4E99-88E0-0D2F557B6C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28C69364-5C06-4F81-9D12-0E9E230E659D}" type="slidenum">
              <a:rPr lang="en-US" altLang="th-TH" sz="1400" smtClean="0"/>
              <a:pPr/>
              <a:t>57</a:t>
            </a:fld>
            <a:endParaRPr lang="th-TH" altLang="th-TH" sz="1400"/>
          </a:p>
        </p:txBody>
      </p:sp>
      <p:graphicFrame>
        <p:nvGraphicFramePr>
          <p:cNvPr id="97286" name="Object 5">
            <a:extLst>
              <a:ext uri="{FF2B5EF4-FFF2-40B4-BE49-F238E27FC236}">
                <a16:creationId xmlns:a16="http://schemas.microsoft.com/office/drawing/2014/main" id="{00A26670-E872-4696-90CD-99CB7DD338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7" name="Rectangle 6">
            <a:extLst>
              <a:ext uri="{FF2B5EF4-FFF2-40B4-BE49-F238E27FC236}">
                <a16:creationId xmlns:a16="http://schemas.microsoft.com/office/drawing/2014/main" id="{D0232093-DD28-49C6-B5C7-2B73E4177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97289" name="Rectangle 8">
            <a:extLst>
              <a:ext uri="{FF2B5EF4-FFF2-40B4-BE49-F238E27FC236}">
                <a16:creationId xmlns:a16="http://schemas.microsoft.com/office/drawing/2014/main" id="{1F493600-0F70-4B21-96B1-3604A8727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97291" name="Rectangle 11">
            <a:extLst>
              <a:ext uri="{FF2B5EF4-FFF2-40B4-BE49-F238E27FC236}">
                <a16:creationId xmlns:a16="http://schemas.microsoft.com/office/drawing/2014/main" id="{733C1583-CD70-4368-A2F4-99DED58F1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4" y="1252355"/>
            <a:ext cx="8458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การทำงานของวงจร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ทวีแรงดันแบบครึ่งคลื่น ขณะที่สัญญาณในด้านลบของไฟฟ้ากระแสสลับ ไดโอด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จะนำกระแสส่วนไดโอด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จะไม่นำกระแส กระแสจะไหลผ่าน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ทำให้เกิดการประจุแรงดันที่ตัวเก็บประจุ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</a:p>
          <a:p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</a:t>
            </a:r>
            <a:endParaRPr lang="en-US" altLang="th-TH" dirty="0">
              <a:solidFill>
                <a:srgbClr val="333333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V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C1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	=	V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=	</a:t>
            </a:r>
            <a:r>
              <a:rPr lang="en-US" altLang="th-TH" dirty="0" err="1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7292" name="Object 10">
            <a:extLst>
              <a:ext uri="{FF2B5EF4-FFF2-40B4-BE49-F238E27FC236}">
                <a16:creationId xmlns:a16="http://schemas.microsoft.com/office/drawing/2014/main" id="{DD70CB13-9C8B-4AE4-828C-78403B9D65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673849"/>
              </p:ext>
            </p:extLst>
          </p:nvPr>
        </p:nvGraphicFramePr>
        <p:xfrm>
          <a:off x="1219199" y="3474873"/>
          <a:ext cx="6705600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4" name="Visio" r:id="rId6" imgW="4042904" imgH="1504340" progId="Visio.Drawing.11">
                  <p:embed/>
                </p:oleObj>
              </mc:Choice>
              <mc:Fallback>
                <p:oleObj name="Visio" r:id="rId6" imgW="4042904" imgH="1504340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199" y="3474873"/>
                        <a:ext cx="6705600" cy="249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3">
            <a:extLst>
              <a:ext uri="{FF2B5EF4-FFF2-40B4-BE49-F238E27FC236}">
                <a16:creationId xmlns:a16="http://schemas.microsoft.com/office/drawing/2014/main" id="{963F9320-C59B-4788-A42F-9DB6762875A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0EC3B07A-612E-4072-B304-2BA3C7FC0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F55B59B3-F6D8-4061-9274-450874B0C2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ตัวแทนหมายเลขสไลด์ 5">
            <a:extLst>
              <a:ext uri="{FF2B5EF4-FFF2-40B4-BE49-F238E27FC236}">
                <a16:creationId xmlns:a16="http://schemas.microsoft.com/office/drawing/2014/main" id="{539D899F-EBC4-4515-AD80-EB93558CE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0EF2706-46AA-4F6A-9FAD-6A87F64D3B01}" type="slidenum">
              <a:rPr lang="en-US" altLang="th-TH" sz="1400" smtClean="0"/>
              <a:pPr/>
              <a:t>58</a:t>
            </a:fld>
            <a:endParaRPr lang="th-TH" altLang="th-TH" sz="14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EEE32F34-5FF3-47D6-A3A1-480B73C84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1AFE78E-12A0-40F6-BF4C-1E7810BFE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aphicFrame>
        <p:nvGraphicFramePr>
          <p:cNvPr id="99333" name="Object 4">
            <a:extLst>
              <a:ext uri="{FF2B5EF4-FFF2-40B4-BE49-F238E27FC236}">
                <a16:creationId xmlns:a16="http://schemas.microsoft.com/office/drawing/2014/main" id="{AC4E602F-0909-4DCA-9F9C-4CBBF3EBF6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4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Object 5">
            <a:extLst>
              <a:ext uri="{FF2B5EF4-FFF2-40B4-BE49-F238E27FC236}">
                <a16:creationId xmlns:a16="http://schemas.microsoft.com/office/drawing/2014/main" id="{E38FBDA1-00AC-4E07-A17F-34938D9E3D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5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5" name="Rectangle 6">
            <a:extLst>
              <a:ext uri="{FF2B5EF4-FFF2-40B4-BE49-F238E27FC236}">
                <a16:creationId xmlns:a16="http://schemas.microsoft.com/office/drawing/2014/main" id="{C32B5E44-E085-4A57-B026-E5885C5B4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99336" name="Rectangle 7">
            <a:extLst>
              <a:ext uri="{FF2B5EF4-FFF2-40B4-BE49-F238E27FC236}">
                <a16:creationId xmlns:a16="http://schemas.microsoft.com/office/drawing/2014/main" id="{68DC10DF-99ED-4C6F-B42E-8410FACBC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99337" name="Rectangle 8">
            <a:extLst>
              <a:ext uri="{FF2B5EF4-FFF2-40B4-BE49-F238E27FC236}">
                <a16:creationId xmlns:a16="http://schemas.microsoft.com/office/drawing/2014/main" id="{7D6320AA-4D03-410D-A41B-BE198C38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99339" name="Rectangle 11">
            <a:extLst>
              <a:ext uri="{FF2B5EF4-FFF2-40B4-BE49-F238E27FC236}">
                <a16:creationId xmlns:a16="http://schemas.microsoft.com/office/drawing/2014/main" id="{760E036D-2E53-4F5C-A252-1EB862C1D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53090"/>
            <a:ext cx="8229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ในส่วนของสัญญาณด้านบวกของไฟฟฟ้ากระแสสลับ ไดโอด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จะนำกระแส ส่วนไดโอด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ไม่นำกระแสไฟฟ้า ตัวเก็บประจุ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จะเก็บประจุ จากการคายประจุของตัวเก็บประจุ </a:t>
            </a:r>
            <a:r>
              <a:rPr lang="en-US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baseline="-30000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 </a:t>
            </a:r>
            <a:r>
              <a:rPr lang="th-TH" altLang="th-TH" dirty="0">
                <a:solidFill>
                  <a:srgbClr val="3333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และแรงดันอินพุตที่เข้ามาใหม่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9340" name="Object 10">
            <a:extLst>
              <a:ext uri="{FF2B5EF4-FFF2-40B4-BE49-F238E27FC236}">
                <a16:creationId xmlns:a16="http://schemas.microsoft.com/office/drawing/2014/main" id="{2960204B-D749-48A0-AB90-31707CC5D8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976765"/>
              </p:ext>
            </p:extLst>
          </p:nvPr>
        </p:nvGraphicFramePr>
        <p:xfrm>
          <a:off x="1676400" y="2694781"/>
          <a:ext cx="579120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6" name="Visio" r:id="rId7" imgW="4042904" imgH="1309178" progId="Visio.Drawing.11">
                  <p:embed/>
                </p:oleObj>
              </mc:Choice>
              <mc:Fallback>
                <p:oleObj name="Visio" r:id="rId7" imgW="4042904" imgH="1309178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94781"/>
                        <a:ext cx="5791200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1" name="Rectangle 12">
            <a:extLst>
              <a:ext uri="{FF2B5EF4-FFF2-40B4-BE49-F238E27FC236}">
                <a16:creationId xmlns:a16="http://schemas.microsoft.com/office/drawing/2014/main" id="{1BEA4DAD-8B53-4F71-8AC3-D5D30417E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24" y="4901412"/>
            <a:ext cx="480131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  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C2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	=	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C1 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+  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i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	</a:t>
            </a:r>
            <a:endParaRPr lang="en-US" altLang="th-TH" sz="3200" dirty="0">
              <a:latin typeface="Angsana New" panose="02020603050405020304" pitchFamily="18" charset="-34"/>
            </a:endParaRPr>
          </a:p>
          <a:p>
            <a:r>
              <a:rPr lang="th-TH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         	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=	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m 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+  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m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</a:t>
            </a:r>
            <a:endParaRPr lang="en-US" altLang="th-TH" sz="3200" dirty="0">
              <a:latin typeface="Angsana New" panose="02020603050405020304" pitchFamily="18" charset="-34"/>
            </a:endParaRPr>
          </a:p>
          <a:p>
            <a:r>
              <a:rPr lang="th-TH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  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Vo	=	2V</a:t>
            </a:r>
            <a:r>
              <a:rPr lang="nl-NL" altLang="th-TH" sz="3200" baseline="-300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m </a:t>
            </a:r>
            <a:r>
              <a:rPr lang="nl-NL" altLang="th-TH" sz="3200" dirty="0">
                <a:solidFill>
                  <a:srgbClr val="333333"/>
                </a:solidFill>
                <a:latin typeface="Angsana New" panose="02020603050405020304" pitchFamily="18" charset="-34"/>
                <a:cs typeface="Times New Roman" panose="02020603050405020304" pitchFamily="18" charset="0"/>
              </a:rPr>
              <a:t> </a:t>
            </a:r>
            <a:endParaRPr lang="nl-NL" altLang="th-TH" sz="3200" dirty="0">
              <a:latin typeface="Angsana New" panose="02020603050405020304" pitchFamily="18" charset="-34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39425BE9-E305-4558-AA63-B3C34CB9B6FE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62DABD71-B343-46CC-A370-80869E721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3B5FEDB5-23BA-4605-A5B7-A6DE11397A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ตัวแทนหมายเลขสไลด์ 5">
            <a:extLst>
              <a:ext uri="{FF2B5EF4-FFF2-40B4-BE49-F238E27FC236}">
                <a16:creationId xmlns:a16="http://schemas.microsoft.com/office/drawing/2014/main" id="{68B488FF-CA11-43E1-88F8-62EE1DBC7F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981A199A-AFE0-445A-822B-3D864ED57ADA}" type="slidenum">
              <a:rPr lang="en-US" altLang="th-TH" sz="1400" smtClean="0"/>
              <a:pPr/>
              <a:t>59</a:t>
            </a:fld>
            <a:endParaRPr lang="th-TH" altLang="th-TH" sz="1400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BC3DD5A0-8FC8-4811-83C0-1E4002C48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7D69D937-2E2E-45C7-AFB7-C74B35B56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aphicFrame>
        <p:nvGraphicFramePr>
          <p:cNvPr id="101381" name="Object 4">
            <a:extLst>
              <a:ext uri="{FF2B5EF4-FFF2-40B4-BE49-F238E27FC236}">
                <a16:creationId xmlns:a16="http://schemas.microsoft.com/office/drawing/2014/main" id="{A05F6885-140A-43A1-B4AD-5D28A4789D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2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2" name="Object 5">
            <a:extLst>
              <a:ext uri="{FF2B5EF4-FFF2-40B4-BE49-F238E27FC236}">
                <a16:creationId xmlns:a16="http://schemas.microsoft.com/office/drawing/2014/main" id="{BBD63098-FB96-49FA-A2E2-232B6B6AC5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3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3" name="Rectangle 6">
            <a:extLst>
              <a:ext uri="{FF2B5EF4-FFF2-40B4-BE49-F238E27FC236}">
                <a16:creationId xmlns:a16="http://schemas.microsoft.com/office/drawing/2014/main" id="{0667DB22-051C-42FA-A37E-D6C8D0551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01384" name="Rectangle 7">
            <a:extLst>
              <a:ext uri="{FF2B5EF4-FFF2-40B4-BE49-F238E27FC236}">
                <a16:creationId xmlns:a16="http://schemas.microsoft.com/office/drawing/2014/main" id="{4DE68297-CDD5-47CB-B335-A5E44CE5B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1385" name="Rectangle 8">
            <a:extLst>
              <a:ext uri="{FF2B5EF4-FFF2-40B4-BE49-F238E27FC236}">
                <a16:creationId xmlns:a16="http://schemas.microsoft.com/office/drawing/2014/main" id="{51E20A27-722B-43BF-9008-E7D998FCE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1387" name="Rectangle 11">
            <a:extLst>
              <a:ext uri="{FF2B5EF4-FFF2-40B4-BE49-F238E27FC236}">
                <a16:creationId xmlns:a16="http://schemas.microsoft.com/office/drawing/2014/main" id="{C221E5B3-5C15-4A4D-8CF9-BA5A61F0E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4" y="1237810"/>
            <a:ext cx="35878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วงจรทวีแรงดัน 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เท่าแบบเต็มคลื่น</a:t>
            </a:r>
            <a:endParaRPr lang="en-US" altLang="th-TH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01388" name="Object 10">
            <a:extLst>
              <a:ext uri="{FF2B5EF4-FFF2-40B4-BE49-F238E27FC236}">
                <a16:creationId xmlns:a16="http://schemas.microsoft.com/office/drawing/2014/main" id="{BE57C5E9-4679-4269-8940-708CDE9079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996073"/>
              </p:ext>
            </p:extLst>
          </p:nvPr>
        </p:nvGraphicFramePr>
        <p:xfrm>
          <a:off x="1390649" y="2202990"/>
          <a:ext cx="6362700" cy="314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4" name="Visio" r:id="rId7" imgW="3482237" imgH="1720017" progId="Visio.Drawing.11">
                  <p:embed/>
                </p:oleObj>
              </mc:Choice>
              <mc:Fallback>
                <p:oleObj name="Visio" r:id="rId7" imgW="3482237" imgH="1720017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49" y="2202990"/>
                        <a:ext cx="6362700" cy="3146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9" name="Rectangle 12">
            <a:extLst>
              <a:ext uri="{FF2B5EF4-FFF2-40B4-BE49-F238E27FC236}">
                <a16:creationId xmlns:a16="http://schemas.microsoft.com/office/drawing/2014/main" id="{69413C51-4A15-43D5-A744-7CD28D3E5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894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D98BEC0A-95DE-480C-9B9F-2F2E73B67105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711B7C68-E1C9-4364-99E0-E23004FE4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5395D153-2083-4105-BF53-2D5193F0D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ตัวแทนหมายเลขสไลด์ 5">
            <a:extLst>
              <a:ext uri="{FF2B5EF4-FFF2-40B4-BE49-F238E27FC236}">
                <a16:creationId xmlns:a16="http://schemas.microsoft.com/office/drawing/2014/main" id="{4CE6570E-9905-46D8-AA01-97693D0D18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1C448680-BA15-4206-AF39-3DFBACA1DA36}" type="slidenum">
              <a:rPr lang="en-US" altLang="th-TH" sz="1400" smtClean="0"/>
              <a:pPr/>
              <a:t>60</a:t>
            </a:fld>
            <a:endParaRPr lang="th-TH" altLang="th-TH" sz="1400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073CEC78-5B54-4F4B-8141-2DC9E7B8C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ED2B6B72-248C-42DD-9B7D-2E14BA562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aphicFrame>
        <p:nvGraphicFramePr>
          <p:cNvPr id="103429" name="Object 4">
            <a:extLst>
              <a:ext uri="{FF2B5EF4-FFF2-40B4-BE49-F238E27FC236}">
                <a16:creationId xmlns:a16="http://schemas.microsoft.com/office/drawing/2014/main" id="{BC055D94-C245-4797-BE70-2EAA042D85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9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Object 5">
            <a:extLst>
              <a:ext uri="{FF2B5EF4-FFF2-40B4-BE49-F238E27FC236}">
                <a16:creationId xmlns:a16="http://schemas.microsoft.com/office/drawing/2014/main" id="{F0DD9663-A689-423B-AFEA-C42655F427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0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1" name="Rectangle 6">
            <a:extLst>
              <a:ext uri="{FF2B5EF4-FFF2-40B4-BE49-F238E27FC236}">
                <a16:creationId xmlns:a16="http://schemas.microsoft.com/office/drawing/2014/main" id="{F2B4A582-D21E-4931-AFB9-C94CDEA73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03432" name="Rectangle 7">
            <a:extLst>
              <a:ext uri="{FF2B5EF4-FFF2-40B4-BE49-F238E27FC236}">
                <a16:creationId xmlns:a16="http://schemas.microsoft.com/office/drawing/2014/main" id="{C2B8E706-BFAB-45D3-8019-18C1AF093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3433" name="Rectangle 8">
            <a:extLst>
              <a:ext uri="{FF2B5EF4-FFF2-40B4-BE49-F238E27FC236}">
                <a16:creationId xmlns:a16="http://schemas.microsoft.com/office/drawing/2014/main" id="{B00A5536-E7F3-4425-8561-B06E5FA98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3435" name="Rectangle 10">
            <a:extLst>
              <a:ext uri="{FF2B5EF4-FFF2-40B4-BE49-F238E27FC236}">
                <a16:creationId xmlns:a16="http://schemas.microsoft.com/office/drawing/2014/main" id="{D605596F-F0D0-40AF-B2BC-5E0445A24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999" y="1162160"/>
            <a:ext cx="838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การทำงานของวงจร ขณะที่สัญญาณในด้านลบของไฟฟ้ากระแสสลับ 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D1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D3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จะนำกระแส ส่วนไดโอด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D2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จะไม่นำกระแส ทำให้เกิดการประจุแรงดันที่ตัวเก็บประจุ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C1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และตัวเก็บประจุ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C3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มีค่าเท่ากับแรงดันที่อินพุต ดังนั้น 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C1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	=	Vi	=	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</a:t>
            </a:r>
            <a:endParaRPr lang="en-US" altLang="th-TH" baseline="-25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C3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	=	Vi	=	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</a:t>
            </a:r>
            <a:endParaRPr lang="en-US" altLang="th-TH" baseline="-25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03436" name="Object 11">
            <a:extLst>
              <a:ext uri="{FF2B5EF4-FFF2-40B4-BE49-F238E27FC236}">
                <a16:creationId xmlns:a16="http://schemas.microsoft.com/office/drawing/2014/main" id="{B655F717-8CAB-4BF3-9011-75F5A3FCEC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203115"/>
              </p:ext>
            </p:extLst>
          </p:nvPr>
        </p:nvGraphicFramePr>
        <p:xfrm>
          <a:off x="1198291" y="3429000"/>
          <a:ext cx="6747417" cy="307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1" name="Visio" r:id="rId7" imgW="3482237" imgH="1882517" progId="Visio.Drawing.11">
                  <p:embed/>
                </p:oleObj>
              </mc:Choice>
              <mc:Fallback>
                <p:oleObj name="Visio" r:id="rId7" imgW="3482237" imgH="1882517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291" y="3429000"/>
                        <a:ext cx="6747417" cy="3075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A3005A3C-F8CD-4D99-8F4F-612639E85429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743A26-C8B8-4232-A083-1BEC76D50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355F3D9-37E9-4653-BDDA-48D8ED185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ตัวแทนหมายเลขสไลด์ 5">
            <a:extLst>
              <a:ext uri="{FF2B5EF4-FFF2-40B4-BE49-F238E27FC236}">
                <a16:creationId xmlns:a16="http://schemas.microsoft.com/office/drawing/2014/main" id="{B8EE873B-B799-482F-A4E6-BC8B9D5B3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A605DABC-BEB4-4F15-A1B8-C1D18E84EB13}" type="slidenum">
              <a:rPr lang="en-US" altLang="th-TH" sz="1400" smtClean="0"/>
              <a:pPr/>
              <a:t>61</a:t>
            </a:fld>
            <a:endParaRPr lang="th-TH" altLang="th-TH" sz="1400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36DB863E-3122-4D0F-9299-453C2619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812A6B18-7E35-440E-9B00-CBD9EF878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graphicFrame>
        <p:nvGraphicFramePr>
          <p:cNvPr id="105477" name="Object 4">
            <a:extLst>
              <a:ext uri="{FF2B5EF4-FFF2-40B4-BE49-F238E27FC236}">
                <a16:creationId xmlns:a16="http://schemas.microsoft.com/office/drawing/2014/main" id="{B792E71B-130E-449E-BDC2-3C95C5DE3E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7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8" name="Object 5">
            <a:extLst>
              <a:ext uri="{FF2B5EF4-FFF2-40B4-BE49-F238E27FC236}">
                <a16:creationId xmlns:a16="http://schemas.microsoft.com/office/drawing/2014/main" id="{5853DF9A-22A5-4D30-8D77-3970378237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8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9" name="Rectangle 6">
            <a:extLst>
              <a:ext uri="{FF2B5EF4-FFF2-40B4-BE49-F238E27FC236}">
                <a16:creationId xmlns:a16="http://schemas.microsoft.com/office/drawing/2014/main" id="{8D8B20CF-1170-400A-AB42-E95BF77EF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05480" name="Rectangle 7">
            <a:extLst>
              <a:ext uri="{FF2B5EF4-FFF2-40B4-BE49-F238E27FC236}">
                <a16:creationId xmlns:a16="http://schemas.microsoft.com/office/drawing/2014/main" id="{EA92F5E3-8C3C-43EE-BBCC-8DA82F676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5481" name="Rectangle 8">
            <a:extLst>
              <a:ext uri="{FF2B5EF4-FFF2-40B4-BE49-F238E27FC236}">
                <a16:creationId xmlns:a16="http://schemas.microsoft.com/office/drawing/2014/main" id="{28F456C3-6841-4A4A-AA5F-A45C531BE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35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endParaRPr lang="th-TH" altLang="th-TH"/>
          </a:p>
        </p:txBody>
      </p:sp>
      <p:sp>
        <p:nvSpPr>
          <p:cNvPr id="105483" name="Rectangle 10">
            <a:extLst>
              <a:ext uri="{FF2B5EF4-FFF2-40B4-BE49-F238E27FC236}">
                <a16:creationId xmlns:a16="http://schemas.microsoft.com/office/drawing/2014/main" id="{A05C6443-F543-4DE8-B856-C66FDAAE3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1092200"/>
            <a:ext cx="84582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ในส่วนของสัญญาณด้านบวกของไฟฟฟ้ากระแสสลับไดโอด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D2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จะนำกระแส ส่วนไดโอด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D1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และไดโอด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D3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จะหยุดนำกระแสไฟฟ้า   กระแสจะไหลผ่าน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D2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ทำให้เกิดการประจุแรงดันที่ตัวเก็บประจุ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C2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จากการคายประจุของตัวเก็บประจุ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C1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และแรงดันอินพุตที่เข้ามา ตามสมการข้างล่าง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C2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	=	 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C1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  Vi</a:t>
            </a: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		=	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 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endParaRPr lang="en-US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V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C2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	=	2Vm</a:t>
            </a:r>
          </a:p>
        </p:txBody>
      </p:sp>
      <p:graphicFrame>
        <p:nvGraphicFramePr>
          <p:cNvPr id="105484" name="Object 11">
            <a:extLst>
              <a:ext uri="{FF2B5EF4-FFF2-40B4-BE49-F238E27FC236}">
                <a16:creationId xmlns:a16="http://schemas.microsoft.com/office/drawing/2014/main" id="{BA859EC5-8DE2-4F17-B2C3-8248A91D47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94747"/>
              </p:ext>
            </p:extLst>
          </p:nvPr>
        </p:nvGraphicFramePr>
        <p:xfrm>
          <a:off x="1915319" y="4203782"/>
          <a:ext cx="5181600" cy="229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9" name="Visio" r:id="rId7" imgW="3325132" imgH="1471138" progId="Visio.Drawing.11">
                  <p:embed/>
                </p:oleObj>
              </mc:Choice>
              <mc:Fallback>
                <p:oleObj name="Visio" r:id="rId7" imgW="3325132" imgH="1471138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319" y="4203782"/>
                        <a:ext cx="5181600" cy="2292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8D10ED3D-A0AA-407D-B687-CE824C5D75E7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70161C4-F101-418F-A18A-2B63515D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th-TH" altLang="th-TH" sz="2800" b="1" i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   </a:t>
              </a:r>
              <a:r>
                <a: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วงจรทวีแรงดัน (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Voltage Multiplier circuit</a:t>
              </a:r>
              <a:r>
                <a:rPr lang="en-US" altLang="th-TH" sz="2800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</a:t>
              </a:r>
              <a:r>
                <a:rPr lang="th-TH" altLang="th-TH" sz="2800" b="1" dirty="0">
                  <a:solidFill>
                    <a:srgbClr val="00B05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วงจรใช้งานไดโอด</a:t>
              </a:r>
              <a:r>
                <a:rPr lang="en-US" altLang="th-TH" sz="2800" b="1" dirty="0">
                  <a:solidFill>
                    <a:schemeClr val="tx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</a:t>
              </a:r>
              <a:endParaRPr lang="th-TH" altLang="th-TH" sz="28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th-TH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235D84-052F-43CA-B9FB-94389B994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3094</Words>
  <Application>Microsoft Office PowerPoint</Application>
  <PresentationFormat>นำเสนอทางหน้าจอ (4:3)</PresentationFormat>
  <Paragraphs>577</Paragraphs>
  <Slides>61</Slides>
  <Notes>61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61</vt:i4>
      </vt:variant>
    </vt:vector>
  </HeadingPairs>
  <TitlesOfParts>
    <vt:vector size="69" baseType="lpstr">
      <vt:lpstr>Angsana New</vt:lpstr>
      <vt:lpstr>Arial</vt:lpstr>
      <vt:lpstr>Cambria Math</vt:lpstr>
      <vt:lpstr>Cordia New</vt:lpstr>
      <vt:lpstr>TH SarabunPSK</vt:lpstr>
      <vt:lpstr>การออกแบบเริ่มต้น</vt:lpstr>
      <vt:lpstr>สมการ</vt:lpstr>
      <vt:lpstr>Visio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สรุปวงจร rectifier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วงจรยกระดับสัญญาณ (CLAMPER    CIRCUIT)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Thai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วงจรใช้งานไดโอด</dc:title>
  <dc:creator>SP3</dc:creator>
  <cp:lastModifiedBy>นายชาตรี เริงชัยภูมิ</cp:lastModifiedBy>
  <cp:revision>66</cp:revision>
  <dcterms:created xsi:type="dcterms:W3CDTF">2011-10-26T08:10:10Z</dcterms:created>
  <dcterms:modified xsi:type="dcterms:W3CDTF">2022-04-13T08:51:25Z</dcterms:modified>
</cp:coreProperties>
</file>